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00" r:id="rId3"/>
    <p:sldId id="259" r:id="rId4"/>
    <p:sldId id="282" r:id="rId5"/>
    <p:sldId id="301" r:id="rId6"/>
    <p:sldId id="284" r:id="rId7"/>
    <p:sldId id="307" r:id="rId8"/>
    <p:sldId id="285" r:id="rId9"/>
    <p:sldId id="302" r:id="rId10"/>
    <p:sldId id="308" r:id="rId11"/>
    <p:sldId id="309" r:id="rId12"/>
    <p:sldId id="303" r:id="rId13"/>
    <p:sldId id="314" r:id="rId14"/>
    <p:sldId id="310" r:id="rId15"/>
    <p:sldId id="311" r:id="rId16"/>
    <p:sldId id="312" r:id="rId17"/>
    <p:sldId id="313" r:id="rId18"/>
    <p:sldId id="306" r:id="rId19"/>
    <p:sldId id="261"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501" autoAdjust="0"/>
  </p:normalViewPr>
  <p:slideViewPr>
    <p:cSldViewPr>
      <p:cViewPr varScale="1">
        <p:scale>
          <a:sx n="92" d="100"/>
          <a:sy n="92" d="100"/>
        </p:scale>
        <p:origin x="-1344" y="-102"/>
      </p:cViewPr>
      <p:guideLst>
        <p:guide orient="horz" pos="2160"/>
        <p:guide pos="2880"/>
      </p:guideLst>
    </p:cSldViewPr>
  </p:slideViewPr>
  <p:notesTextViewPr>
    <p:cViewPr>
      <p:scale>
        <a:sx n="1" d="1"/>
        <a:sy n="1" d="1"/>
      </p:scale>
      <p:origin x="0" y="0"/>
    </p:cViewPr>
  </p:notesTextViewPr>
  <p:sorterViewPr>
    <p:cViewPr>
      <p:scale>
        <a:sx n="100" d="100"/>
        <a:sy n="100" d="100"/>
      </p:scale>
      <p:origin x="0" y="-29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740CCF-B5DC-4E53-A65A-73345D4ED535}" type="doc">
      <dgm:prSet loTypeId="urn:microsoft.com/office/officeart/2005/8/layout/hierarchy1" loCatId="hierarchy" qsTypeId="urn:microsoft.com/office/officeart/2009/2/quickstyle/3d8" qsCatId="3D" csTypeId="urn:microsoft.com/office/officeart/2005/8/colors/accent1_2" csCatId="accent1" phldr="1"/>
      <dgm:spPr/>
      <dgm:t>
        <a:bodyPr/>
        <a:lstStyle/>
        <a:p>
          <a:endParaRPr lang="en-US"/>
        </a:p>
      </dgm:t>
    </dgm:pt>
    <dgm:pt modelId="{BF676EF6-779F-458A-B3BD-6A158D23502A}">
      <dgm:prSet phldrT="[Text]" custT="1"/>
      <dgm:spPr/>
      <dgm:t>
        <a:bodyPr/>
        <a:lstStyle/>
        <a:p>
          <a:pPr algn="ctr"/>
          <a:r>
            <a:rPr lang="ar-KW" sz="2400" b="1" dirty="0" smtClean="0">
              <a:solidFill>
                <a:schemeClr val="tx2"/>
              </a:solidFill>
              <a:cs typeface="mohammad bold art 1" pitchFamily="2" charset="-78"/>
            </a:rPr>
            <a:t>أنواع العملاء</a:t>
          </a:r>
          <a:endParaRPr lang="en-US" sz="2400" b="1" dirty="0">
            <a:solidFill>
              <a:schemeClr val="tx2"/>
            </a:solidFill>
            <a:cs typeface="mohammad bold art 1" pitchFamily="2" charset="-78"/>
          </a:endParaRPr>
        </a:p>
      </dgm:t>
    </dgm:pt>
    <dgm:pt modelId="{3CA62193-80D8-473D-9083-FC909AFD9379}" type="parTrans" cxnId="{149EC045-1827-41DE-B915-591928B7199D}">
      <dgm:prSet/>
      <dgm:spPr/>
      <dgm:t>
        <a:bodyPr/>
        <a:lstStyle/>
        <a:p>
          <a:endParaRPr lang="en-US"/>
        </a:p>
      </dgm:t>
    </dgm:pt>
    <dgm:pt modelId="{BE825C2F-2E28-4F69-BE59-B9355000A046}" type="sibTrans" cxnId="{149EC045-1827-41DE-B915-591928B7199D}">
      <dgm:prSet/>
      <dgm:spPr/>
      <dgm:t>
        <a:bodyPr/>
        <a:lstStyle/>
        <a:p>
          <a:endParaRPr lang="en-US"/>
        </a:p>
      </dgm:t>
    </dgm:pt>
    <dgm:pt modelId="{2764DB0D-9B4B-4041-A3C7-17AE24FEEFD5}" type="asst">
      <dgm:prSet phldrT="[Text]" custT="1"/>
      <dgm:spPr/>
      <dgm:t>
        <a:bodyPr/>
        <a:lstStyle/>
        <a:p>
          <a:pPr algn="ctr"/>
          <a:r>
            <a:rPr lang="ar-KW" sz="2400" b="1" dirty="0" smtClean="0">
              <a:solidFill>
                <a:schemeClr val="tx2"/>
              </a:solidFill>
              <a:cs typeface="mohammad bold art 1" pitchFamily="2" charset="-78"/>
            </a:rPr>
            <a:t>عميل محترف</a:t>
          </a:r>
          <a:endParaRPr lang="en-US" sz="2400" b="1" dirty="0">
            <a:solidFill>
              <a:schemeClr val="tx2"/>
            </a:solidFill>
            <a:cs typeface="mohammad bold art 1" pitchFamily="2" charset="-78"/>
          </a:endParaRPr>
        </a:p>
      </dgm:t>
    </dgm:pt>
    <dgm:pt modelId="{E2386BD3-B961-4350-9947-D71170301F5F}" type="parTrans" cxnId="{DA88886A-A9EF-47A3-BE3A-842ABFC4FF90}">
      <dgm:prSet/>
      <dgm:spPr/>
      <dgm:t>
        <a:bodyPr/>
        <a:lstStyle/>
        <a:p>
          <a:pPr algn="ctr"/>
          <a:endParaRPr lang="en-US" sz="2400">
            <a:solidFill>
              <a:schemeClr val="tx2">
                <a:lumMod val="50000"/>
              </a:schemeClr>
            </a:solidFill>
            <a:cs typeface="mohammad bold art 1" pitchFamily="2" charset="-78"/>
          </a:endParaRPr>
        </a:p>
      </dgm:t>
    </dgm:pt>
    <dgm:pt modelId="{0E9C8FCB-8EAA-49F3-995D-1118D5D9A511}" type="sibTrans" cxnId="{DA88886A-A9EF-47A3-BE3A-842ABFC4FF90}">
      <dgm:prSet/>
      <dgm:spPr/>
      <dgm:t>
        <a:bodyPr/>
        <a:lstStyle/>
        <a:p>
          <a:endParaRPr lang="en-US"/>
        </a:p>
      </dgm:t>
    </dgm:pt>
    <dgm:pt modelId="{7C51FDD5-68ED-4ABC-BF8D-64294A3690E1}" type="asst">
      <dgm:prSet phldrT="[Text]" custT="1"/>
      <dgm:spPr/>
      <dgm:t>
        <a:bodyPr/>
        <a:lstStyle/>
        <a:p>
          <a:pPr algn="ctr"/>
          <a:r>
            <a:rPr lang="ar-KW" sz="2400" b="1" dirty="0" smtClean="0">
              <a:solidFill>
                <a:schemeClr val="tx2"/>
              </a:solidFill>
              <a:cs typeface="mohammad bold art 1" pitchFamily="2" charset="-78"/>
            </a:rPr>
            <a:t>عميل عادي</a:t>
          </a:r>
          <a:endParaRPr lang="en-US" sz="2400" b="1" dirty="0">
            <a:solidFill>
              <a:schemeClr val="tx2"/>
            </a:solidFill>
            <a:cs typeface="mohammad bold art 1" pitchFamily="2" charset="-78"/>
          </a:endParaRPr>
        </a:p>
      </dgm:t>
    </dgm:pt>
    <dgm:pt modelId="{3D959E47-55D8-47DE-95ED-3EFB2E11565A}" type="parTrans" cxnId="{DC4325F2-6D49-4EE4-8D8B-38E674DE5F46}">
      <dgm:prSet/>
      <dgm:spPr/>
      <dgm:t>
        <a:bodyPr/>
        <a:lstStyle/>
        <a:p>
          <a:pPr algn="ctr"/>
          <a:endParaRPr lang="en-US" sz="2400">
            <a:solidFill>
              <a:schemeClr val="tx2">
                <a:lumMod val="50000"/>
              </a:schemeClr>
            </a:solidFill>
            <a:cs typeface="mohammad bold art 1" pitchFamily="2" charset="-78"/>
          </a:endParaRPr>
        </a:p>
      </dgm:t>
    </dgm:pt>
    <dgm:pt modelId="{8FF6CF91-AEB4-4896-84B5-68FB03811661}" type="sibTrans" cxnId="{DC4325F2-6D49-4EE4-8D8B-38E674DE5F46}">
      <dgm:prSet/>
      <dgm:spPr/>
      <dgm:t>
        <a:bodyPr/>
        <a:lstStyle/>
        <a:p>
          <a:endParaRPr lang="en-US"/>
        </a:p>
      </dgm:t>
    </dgm:pt>
    <dgm:pt modelId="{81DD8E9F-5164-4B63-8C8C-217143C3B2A5}">
      <dgm:prSet custT="1"/>
      <dgm:spPr/>
      <dgm:t>
        <a:bodyPr/>
        <a:lstStyle/>
        <a:p>
          <a:pPr algn="ctr"/>
          <a:r>
            <a:rPr lang="ar-KW" sz="2400" b="1" dirty="0" smtClean="0">
              <a:solidFill>
                <a:schemeClr val="tx2"/>
              </a:solidFill>
              <a:cs typeface="mohammad bold art 1" pitchFamily="2" charset="-78"/>
            </a:rPr>
            <a:t>محترف مؤهل</a:t>
          </a:r>
          <a:endParaRPr lang="en-US" sz="2400" b="1" dirty="0">
            <a:solidFill>
              <a:schemeClr val="tx2"/>
            </a:solidFill>
            <a:cs typeface="mohammad bold art 1" pitchFamily="2" charset="-78"/>
          </a:endParaRPr>
        </a:p>
      </dgm:t>
    </dgm:pt>
    <dgm:pt modelId="{4935571A-E09C-4E73-9A81-87518A00E31E}" type="parTrans" cxnId="{C05B00D9-69D4-41F8-9379-FCED44086E67}">
      <dgm:prSet/>
      <dgm:spPr/>
      <dgm:t>
        <a:bodyPr/>
        <a:lstStyle/>
        <a:p>
          <a:pPr algn="ctr"/>
          <a:endParaRPr lang="en-US" sz="2400">
            <a:solidFill>
              <a:schemeClr val="tx2">
                <a:lumMod val="50000"/>
              </a:schemeClr>
            </a:solidFill>
            <a:cs typeface="mohammad bold art 1" pitchFamily="2" charset="-78"/>
          </a:endParaRPr>
        </a:p>
      </dgm:t>
    </dgm:pt>
    <dgm:pt modelId="{4AAE3D43-674C-43D4-A7C7-627F3AD3D480}" type="sibTrans" cxnId="{C05B00D9-69D4-41F8-9379-FCED44086E67}">
      <dgm:prSet/>
      <dgm:spPr/>
      <dgm:t>
        <a:bodyPr/>
        <a:lstStyle/>
        <a:p>
          <a:endParaRPr lang="en-US"/>
        </a:p>
      </dgm:t>
    </dgm:pt>
    <dgm:pt modelId="{2A16EA7E-CDB0-465D-A12F-66B52F4B0414}">
      <dgm:prSet custT="1"/>
      <dgm:spPr/>
      <dgm:t>
        <a:bodyPr/>
        <a:lstStyle/>
        <a:p>
          <a:pPr algn="ctr"/>
          <a:r>
            <a:rPr lang="ar-KW" sz="2400" b="1" dirty="0" smtClean="0">
              <a:solidFill>
                <a:schemeClr val="tx2"/>
              </a:solidFill>
              <a:cs typeface="mohammad bold art 1" pitchFamily="2" charset="-78"/>
            </a:rPr>
            <a:t>محترف بطبيعته</a:t>
          </a:r>
          <a:endParaRPr lang="en-US" sz="2400" b="1" dirty="0">
            <a:solidFill>
              <a:schemeClr val="tx2"/>
            </a:solidFill>
            <a:cs typeface="mohammad bold art 1" pitchFamily="2" charset="-78"/>
          </a:endParaRPr>
        </a:p>
      </dgm:t>
    </dgm:pt>
    <dgm:pt modelId="{029392E8-2058-4757-8DF1-E4B1CFD71876}" type="parTrans" cxnId="{2A8D19A5-1AA7-43B4-A00F-DFC457ADBE2D}">
      <dgm:prSet/>
      <dgm:spPr/>
      <dgm:t>
        <a:bodyPr/>
        <a:lstStyle/>
        <a:p>
          <a:pPr algn="ctr"/>
          <a:endParaRPr lang="en-US" sz="2400">
            <a:solidFill>
              <a:schemeClr val="tx2">
                <a:lumMod val="50000"/>
              </a:schemeClr>
            </a:solidFill>
            <a:cs typeface="mohammad bold art 1" pitchFamily="2" charset="-78"/>
          </a:endParaRPr>
        </a:p>
      </dgm:t>
    </dgm:pt>
    <dgm:pt modelId="{D936987F-3B16-4331-8275-86CCADC29BBC}" type="sibTrans" cxnId="{2A8D19A5-1AA7-43B4-A00F-DFC457ADBE2D}">
      <dgm:prSet/>
      <dgm:spPr/>
      <dgm:t>
        <a:bodyPr/>
        <a:lstStyle/>
        <a:p>
          <a:endParaRPr lang="en-US"/>
        </a:p>
      </dgm:t>
    </dgm:pt>
    <dgm:pt modelId="{D31A64A3-7800-452B-A76C-435858F054F0}" type="pres">
      <dgm:prSet presAssocID="{58740CCF-B5DC-4E53-A65A-73345D4ED535}" presName="hierChild1" presStyleCnt="0">
        <dgm:presLayoutVars>
          <dgm:chPref val="1"/>
          <dgm:dir/>
          <dgm:animOne val="branch"/>
          <dgm:animLvl val="lvl"/>
          <dgm:resizeHandles/>
        </dgm:presLayoutVars>
      </dgm:prSet>
      <dgm:spPr/>
      <dgm:t>
        <a:bodyPr/>
        <a:lstStyle/>
        <a:p>
          <a:endParaRPr lang="en-US"/>
        </a:p>
      </dgm:t>
    </dgm:pt>
    <dgm:pt modelId="{2DE1EE9A-6982-4494-AEA0-56A6A937587B}" type="pres">
      <dgm:prSet presAssocID="{BF676EF6-779F-458A-B3BD-6A158D23502A}" presName="hierRoot1" presStyleCnt="0"/>
      <dgm:spPr/>
      <dgm:t>
        <a:bodyPr/>
        <a:lstStyle/>
        <a:p>
          <a:endParaRPr lang="en-GB"/>
        </a:p>
      </dgm:t>
    </dgm:pt>
    <dgm:pt modelId="{B0418F6C-2AFC-481E-8907-E6B7F7AB2F2C}" type="pres">
      <dgm:prSet presAssocID="{BF676EF6-779F-458A-B3BD-6A158D23502A}" presName="composite" presStyleCnt="0"/>
      <dgm:spPr/>
      <dgm:t>
        <a:bodyPr/>
        <a:lstStyle/>
        <a:p>
          <a:endParaRPr lang="en-GB"/>
        </a:p>
      </dgm:t>
    </dgm:pt>
    <dgm:pt modelId="{7625DF72-1AED-48C1-8717-7D1D79DFDC07}" type="pres">
      <dgm:prSet presAssocID="{BF676EF6-779F-458A-B3BD-6A158D23502A}" presName="background" presStyleLbl="node0" presStyleIdx="0" presStyleCnt="1"/>
      <dgm:spPr/>
      <dgm:t>
        <a:bodyPr/>
        <a:lstStyle/>
        <a:p>
          <a:endParaRPr lang="en-GB"/>
        </a:p>
      </dgm:t>
    </dgm:pt>
    <dgm:pt modelId="{6A30DC99-2FF0-4587-AF36-70AA8A2FF0A1}" type="pres">
      <dgm:prSet presAssocID="{BF676EF6-779F-458A-B3BD-6A158D23502A}" presName="text" presStyleLbl="fgAcc0" presStyleIdx="0" presStyleCnt="1" custLinFactNeighborX="-45914" custLinFactNeighborY="-22710">
        <dgm:presLayoutVars>
          <dgm:chPref val="3"/>
        </dgm:presLayoutVars>
      </dgm:prSet>
      <dgm:spPr/>
      <dgm:t>
        <a:bodyPr/>
        <a:lstStyle/>
        <a:p>
          <a:endParaRPr lang="en-US"/>
        </a:p>
      </dgm:t>
    </dgm:pt>
    <dgm:pt modelId="{4CBAFBEC-D7CE-47D9-981E-A1D5801BDA6B}" type="pres">
      <dgm:prSet presAssocID="{BF676EF6-779F-458A-B3BD-6A158D23502A}" presName="hierChild2" presStyleCnt="0"/>
      <dgm:spPr/>
      <dgm:t>
        <a:bodyPr/>
        <a:lstStyle/>
        <a:p>
          <a:endParaRPr lang="en-GB"/>
        </a:p>
      </dgm:t>
    </dgm:pt>
    <dgm:pt modelId="{9D1A04D4-E510-4387-8625-719097B07885}" type="pres">
      <dgm:prSet presAssocID="{E2386BD3-B961-4350-9947-D71170301F5F}" presName="Name10" presStyleLbl="parChTrans1D2" presStyleIdx="0" presStyleCnt="2"/>
      <dgm:spPr/>
      <dgm:t>
        <a:bodyPr/>
        <a:lstStyle/>
        <a:p>
          <a:endParaRPr lang="en-US"/>
        </a:p>
      </dgm:t>
    </dgm:pt>
    <dgm:pt modelId="{1C05EFA0-A94F-413D-A66F-E513FABC958A}" type="pres">
      <dgm:prSet presAssocID="{2764DB0D-9B4B-4041-A3C7-17AE24FEEFD5}" presName="hierRoot2" presStyleCnt="0"/>
      <dgm:spPr/>
      <dgm:t>
        <a:bodyPr/>
        <a:lstStyle/>
        <a:p>
          <a:endParaRPr lang="en-GB"/>
        </a:p>
      </dgm:t>
    </dgm:pt>
    <dgm:pt modelId="{84CEA7EC-0E61-4D76-BDA5-5940A98D54CE}" type="pres">
      <dgm:prSet presAssocID="{2764DB0D-9B4B-4041-A3C7-17AE24FEEFD5}" presName="composite2" presStyleCnt="0"/>
      <dgm:spPr/>
      <dgm:t>
        <a:bodyPr/>
        <a:lstStyle/>
        <a:p>
          <a:endParaRPr lang="en-GB"/>
        </a:p>
      </dgm:t>
    </dgm:pt>
    <dgm:pt modelId="{3A05A86A-C1D0-43FD-9913-42C2FCA61A5B}" type="pres">
      <dgm:prSet presAssocID="{2764DB0D-9B4B-4041-A3C7-17AE24FEEFD5}" presName="background2" presStyleLbl="asst1" presStyleIdx="0" presStyleCnt="2"/>
      <dgm:spPr/>
      <dgm:t>
        <a:bodyPr/>
        <a:lstStyle/>
        <a:p>
          <a:endParaRPr lang="en-GB"/>
        </a:p>
      </dgm:t>
    </dgm:pt>
    <dgm:pt modelId="{C8A76090-8073-44D8-88B6-9CD280D74D81}" type="pres">
      <dgm:prSet presAssocID="{2764DB0D-9B4B-4041-A3C7-17AE24FEEFD5}" presName="text2" presStyleLbl="fgAcc2" presStyleIdx="0" presStyleCnt="2" custLinFactNeighborX="-84202" custLinFactNeighborY="-9722">
        <dgm:presLayoutVars>
          <dgm:chPref val="3"/>
        </dgm:presLayoutVars>
      </dgm:prSet>
      <dgm:spPr/>
      <dgm:t>
        <a:bodyPr/>
        <a:lstStyle/>
        <a:p>
          <a:endParaRPr lang="en-US"/>
        </a:p>
      </dgm:t>
    </dgm:pt>
    <dgm:pt modelId="{90967987-1C09-43C6-B01E-48368B40A413}" type="pres">
      <dgm:prSet presAssocID="{2764DB0D-9B4B-4041-A3C7-17AE24FEEFD5}" presName="hierChild3" presStyleCnt="0"/>
      <dgm:spPr/>
      <dgm:t>
        <a:bodyPr/>
        <a:lstStyle/>
        <a:p>
          <a:endParaRPr lang="en-GB"/>
        </a:p>
      </dgm:t>
    </dgm:pt>
    <dgm:pt modelId="{AD86DEEF-5E9F-48BC-987D-E0F944CE51E9}" type="pres">
      <dgm:prSet presAssocID="{4935571A-E09C-4E73-9A81-87518A00E31E}" presName="Name17" presStyleLbl="parChTrans1D3" presStyleIdx="0" presStyleCnt="2"/>
      <dgm:spPr/>
      <dgm:t>
        <a:bodyPr/>
        <a:lstStyle/>
        <a:p>
          <a:endParaRPr lang="en-US"/>
        </a:p>
      </dgm:t>
    </dgm:pt>
    <dgm:pt modelId="{BFFA64BA-5845-45EE-921F-29364EC6C31B}" type="pres">
      <dgm:prSet presAssocID="{81DD8E9F-5164-4B63-8C8C-217143C3B2A5}" presName="hierRoot3" presStyleCnt="0"/>
      <dgm:spPr/>
      <dgm:t>
        <a:bodyPr/>
        <a:lstStyle/>
        <a:p>
          <a:endParaRPr lang="en-GB"/>
        </a:p>
      </dgm:t>
    </dgm:pt>
    <dgm:pt modelId="{520EED99-2D9A-43F5-94BC-1ABC492581EC}" type="pres">
      <dgm:prSet presAssocID="{81DD8E9F-5164-4B63-8C8C-217143C3B2A5}" presName="composite3" presStyleCnt="0"/>
      <dgm:spPr/>
      <dgm:t>
        <a:bodyPr/>
        <a:lstStyle/>
        <a:p>
          <a:endParaRPr lang="en-GB"/>
        </a:p>
      </dgm:t>
    </dgm:pt>
    <dgm:pt modelId="{EA76CF71-3358-4B10-AB6D-98CC5A296DD2}" type="pres">
      <dgm:prSet presAssocID="{81DD8E9F-5164-4B63-8C8C-217143C3B2A5}" presName="background3" presStyleLbl="node3" presStyleIdx="0" presStyleCnt="2"/>
      <dgm:spPr/>
      <dgm:t>
        <a:bodyPr/>
        <a:lstStyle/>
        <a:p>
          <a:endParaRPr lang="en-GB"/>
        </a:p>
      </dgm:t>
    </dgm:pt>
    <dgm:pt modelId="{9385200E-50E1-4933-9874-3B954E3ADC70}" type="pres">
      <dgm:prSet presAssocID="{81DD8E9F-5164-4B63-8C8C-217143C3B2A5}" presName="text3" presStyleLbl="fgAcc3" presStyleIdx="0" presStyleCnt="2" custLinFactNeighborX="-71124" custLinFactNeighborY="704">
        <dgm:presLayoutVars>
          <dgm:chPref val="3"/>
        </dgm:presLayoutVars>
      </dgm:prSet>
      <dgm:spPr/>
      <dgm:t>
        <a:bodyPr/>
        <a:lstStyle/>
        <a:p>
          <a:endParaRPr lang="en-US"/>
        </a:p>
      </dgm:t>
    </dgm:pt>
    <dgm:pt modelId="{004FAFB5-7456-4413-915A-78736412AB28}" type="pres">
      <dgm:prSet presAssocID="{81DD8E9F-5164-4B63-8C8C-217143C3B2A5}" presName="hierChild4" presStyleCnt="0"/>
      <dgm:spPr/>
      <dgm:t>
        <a:bodyPr/>
        <a:lstStyle/>
        <a:p>
          <a:endParaRPr lang="en-GB"/>
        </a:p>
      </dgm:t>
    </dgm:pt>
    <dgm:pt modelId="{1794F921-E8EA-43EA-B8DA-8BF7C49673D6}" type="pres">
      <dgm:prSet presAssocID="{029392E8-2058-4757-8DF1-E4B1CFD71876}" presName="Name17" presStyleLbl="parChTrans1D3" presStyleIdx="1" presStyleCnt="2"/>
      <dgm:spPr/>
      <dgm:t>
        <a:bodyPr/>
        <a:lstStyle/>
        <a:p>
          <a:endParaRPr lang="en-US"/>
        </a:p>
      </dgm:t>
    </dgm:pt>
    <dgm:pt modelId="{1E414A0D-CB49-4C8F-B5D3-487152EC6DE8}" type="pres">
      <dgm:prSet presAssocID="{2A16EA7E-CDB0-465D-A12F-66B52F4B0414}" presName="hierRoot3" presStyleCnt="0"/>
      <dgm:spPr/>
      <dgm:t>
        <a:bodyPr/>
        <a:lstStyle/>
        <a:p>
          <a:endParaRPr lang="en-GB"/>
        </a:p>
      </dgm:t>
    </dgm:pt>
    <dgm:pt modelId="{4F1EAAEB-DA77-493A-8C44-D4ACE292EF11}" type="pres">
      <dgm:prSet presAssocID="{2A16EA7E-CDB0-465D-A12F-66B52F4B0414}" presName="composite3" presStyleCnt="0"/>
      <dgm:spPr/>
      <dgm:t>
        <a:bodyPr/>
        <a:lstStyle/>
        <a:p>
          <a:endParaRPr lang="en-GB"/>
        </a:p>
      </dgm:t>
    </dgm:pt>
    <dgm:pt modelId="{0C1152C3-7FF7-4CF3-8510-018FFC053D64}" type="pres">
      <dgm:prSet presAssocID="{2A16EA7E-CDB0-465D-A12F-66B52F4B0414}" presName="background3" presStyleLbl="node3" presStyleIdx="1" presStyleCnt="2"/>
      <dgm:spPr/>
      <dgm:t>
        <a:bodyPr/>
        <a:lstStyle/>
        <a:p>
          <a:endParaRPr lang="en-GB"/>
        </a:p>
      </dgm:t>
    </dgm:pt>
    <dgm:pt modelId="{B8642C2E-42D0-4D91-9932-14E41977199B}" type="pres">
      <dgm:prSet presAssocID="{2A16EA7E-CDB0-465D-A12F-66B52F4B0414}" presName="text3" presStyleLbl="fgAcc3" presStyleIdx="1" presStyleCnt="2" custLinFactNeighborX="-54050" custLinFactNeighborY="1664">
        <dgm:presLayoutVars>
          <dgm:chPref val="3"/>
        </dgm:presLayoutVars>
      </dgm:prSet>
      <dgm:spPr/>
      <dgm:t>
        <a:bodyPr/>
        <a:lstStyle/>
        <a:p>
          <a:endParaRPr lang="en-US"/>
        </a:p>
      </dgm:t>
    </dgm:pt>
    <dgm:pt modelId="{E5696829-F099-4348-AE01-2BECB02F2FEB}" type="pres">
      <dgm:prSet presAssocID="{2A16EA7E-CDB0-465D-A12F-66B52F4B0414}" presName="hierChild4" presStyleCnt="0"/>
      <dgm:spPr/>
      <dgm:t>
        <a:bodyPr/>
        <a:lstStyle/>
        <a:p>
          <a:endParaRPr lang="en-GB"/>
        </a:p>
      </dgm:t>
    </dgm:pt>
    <dgm:pt modelId="{3FB421EB-C7A1-45E5-9010-31D4C81BD062}" type="pres">
      <dgm:prSet presAssocID="{3D959E47-55D8-47DE-95ED-3EFB2E11565A}" presName="Name10" presStyleLbl="parChTrans1D2" presStyleIdx="1" presStyleCnt="2"/>
      <dgm:spPr/>
      <dgm:t>
        <a:bodyPr/>
        <a:lstStyle/>
        <a:p>
          <a:endParaRPr lang="en-US"/>
        </a:p>
      </dgm:t>
    </dgm:pt>
    <dgm:pt modelId="{9E6F6265-44DB-4435-AAA7-E99AF90D6519}" type="pres">
      <dgm:prSet presAssocID="{7C51FDD5-68ED-4ABC-BF8D-64294A3690E1}" presName="hierRoot2" presStyleCnt="0"/>
      <dgm:spPr/>
      <dgm:t>
        <a:bodyPr/>
        <a:lstStyle/>
        <a:p>
          <a:endParaRPr lang="en-GB"/>
        </a:p>
      </dgm:t>
    </dgm:pt>
    <dgm:pt modelId="{28318057-C24D-406F-93ED-B691D8F46381}" type="pres">
      <dgm:prSet presAssocID="{7C51FDD5-68ED-4ABC-BF8D-64294A3690E1}" presName="composite2" presStyleCnt="0"/>
      <dgm:spPr/>
      <dgm:t>
        <a:bodyPr/>
        <a:lstStyle/>
        <a:p>
          <a:endParaRPr lang="en-GB"/>
        </a:p>
      </dgm:t>
    </dgm:pt>
    <dgm:pt modelId="{83E9FCB9-6AEF-47BE-B72C-98722966F487}" type="pres">
      <dgm:prSet presAssocID="{7C51FDD5-68ED-4ABC-BF8D-64294A3690E1}" presName="background2" presStyleLbl="asst1" presStyleIdx="1" presStyleCnt="2"/>
      <dgm:spPr/>
      <dgm:t>
        <a:bodyPr/>
        <a:lstStyle/>
        <a:p>
          <a:endParaRPr lang="en-GB"/>
        </a:p>
      </dgm:t>
    </dgm:pt>
    <dgm:pt modelId="{60A22A37-F63D-4024-97B8-A504917BC5BC}" type="pres">
      <dgm:prSet presAssocID="{7C51FDD5-68ED-4ABC-BF8D-64294A3690E1}" presName="text2" presStyleLbl="fgAcc2" presStyleIdx="1" presStyleCnt="2" custLinFactNeighborX="-33741" custLinFactNeighborY="-9722">
        <dgm:presLayoutVars>
          <dgm:chPref val="3"/>
        </dgm:presLayoutVars>
      </dgm:prSet>
      <dgm:spPr/>
      <dgm:t>
        <a:bodyPr/>
        <a:lstStyle/>
        <a:p>
          <a:endParaRPr lang="en-US"/>
        </a:p>
      </dgm:t>
    </dgm:pt>
    <dgm:pt modelId="{63910318-9F78-4F3F-A759-E2346B7185A4}" type="pres">
      <dgm:prSet presAssocID="{7C51FDD5-68ED-4ABC-BF8D-64294A3690E1}" presName="hierChild3" presStyleCnt="0"/>
      <dgm:spPr/>
      <dgm:t>
        <a:bodyPr/>
        <a:lstStyle/>
        <a:p>
          <a:endParaRPr lang="en-GB"/>
        </a:p>
      </dgm:t>
    </dgm:pt>
  </dgm:ptLst>
  <dgm:cxnLst>
    <dgm:cxn modelId="{B7CC9F79-1D70-4ADC-8510-F60F582CCC68}" type="presOf" srcId="{2764DB0D-9B4B-4041-A3C7-17AE24FEEFD5}" destId="{C8A76090-8073-44D8-88B6-9CD280D74D81}" srcOrd="0" destOrd="0" presId="urn:microsoft.com/office/officeart/2005/8/layout/hierarchy1"/>
    <dgm:cxn modelId="{149EC045-1827-41DE-B915-591928B7199D}" srcId="{58740CCF-B5DC-4E53-A65A-73345D4ED535}" destId="{BF676EF6-779F-458A-B3BD-6A158D23502A}" srcOrd="0" destOrd="0" parTransId="{3CA62193-80D8-473D-9083-FC909AFD9379}" sibTransId="{BE825C2F-2E28-4F69-BE59-B9355000A046}"/>
    <dgm:cxn modelId="{84A96BFB-3D8B-4F42-9B30-3C7B5CC49123}" type="presOf" srcId="{4935571A-E09C-4E73-9A81-87518A00E31E}" destId="{AD86DEEF-5E9F-48BC-987D-E0F944CE51E9}" srcOrd="0" destOrd="0" presId="urn:microsoft.com/office/officeart/2005/8/layout/hierarchy1"/>
    <dgm:cxn modelId="{01A37727-FDEC-4FFE-BF95-0E905BD99305}" type="presOf" srcId="{3D959E47-55D8-47DE-95ED-3EFB2E11565A}" destId="{3FB421EB-C7A1-45E5-9010-31D4C81BD062}" srcOrd="0" destOrd="0" presId="urn:microsoft.com/office/officeart/2005/8/layout/hierarchy1"/>
    <dgm:cxn modelId="{DC4325F2-6D49-4EE4-8D8B-38E674DE5F46}" srcId="{BF676EF6-779F-458A-B3BD-6A158D23502A}" destId="{7C51FDD5-68ED-4ABC-BF8D-64294A3690E1}" srcOrd="1" destOrd="0" parTransId="{3D959E47-55D8-47DE-95ED-3EFB2E11565A}" sibTransId="{8FF6CF91-AEB4-4896-84B5-68FB03811661}"/>
    <dgm:cxn modelId="{03F53830-7E6C-4C04-BECC-A63B6DCCB9CB}" type="presOf" srcId="{2A16EA7E-CDB0-465D-A12F-66B52F4B0414}" destId="{B8642C2E-42D0-4D91-9932-14E41977199B}" srcOrd="0" destOrd="0" presId="urn:microsoft.com/office/officeart/2005/8/layout/hierarchy1"/>
    <dgm:cxn modelId="{0A97BFE3-1E84-4841-8FF1-98E0F910314D}" type="presOf" srcId="{7C51FDD5-68ED-4ABC-BF8D-64294A3690E1}" destId="{60A22A37-F63D-4024-97B8-A504917BC5BC}" srcOrd="0" destOrd="0" presId="urn:microsoft.com/office/officeart/2005/8/layout/hierarchy1"/>
    <dgm:cxn modelId="{11E19BE5-2537-47A8-9ABD-686A5F483F2C}" type="presOf" srcId="{029392E8-2058-4757-8DF1-E4B1CFD71876}" destId="{1794F921-E8EA-43EA-B8DA-8BF7C49673D6}" srcOrd="0" destOrd="0" presId="urn:microsoft.com/office/officeart/2005/8/layout/hierarchy1"/>
    <dgm:cxn modelId="{70931CCB-A5D4-4D2A-9889-165EE99C0EC8}" type="presOf" srcId="{81DD8E9F-5164-4B63-8C8C-217143C3B2A5}" destId="{9385200E-50E1-4933-9874-3B954E3ADC70}" srcOrd="0" destOrd="0" presId="urn:microsoft.com/office/officeart/2005/8/layout/hierarchy1"/>
    <dgm:cxn modelId="{965DCEF0-9FE9-4ADA-809A-9AF490296E34}" type="presOf" srcId="{58740CCF-B5DC-4E53-A65A-73345D4ED535}" destId="{D31A64A3-7800-452B-A76C-435858F054F0}" srcOrd="0" destOrd="0" presId="urn:microsoft.com/office/officeart/2005/8/layout/hierarchy1"/>
    <dgm:cxn modelId="{DA88886A-A9EF-47A3-BE3A-842ABFC4FF90}" srcId="{BF676EF6-779F-458A-B3BD-6A158D23502A}" destId="{2764DB0D-9B4B-4041-A3C7-17AE24FEEFD5}" srcOrd="0" destOrd="0" parTransId="{E2386BD3-B961-4350-9947-D71170301F5F}" sibTransId="{0E9C8FCB-8EAA-49F3-995D-1118D5D9A511}"/>
    <dgm:cxn modelId="{2A8D19A5-1AA7-43B4-A00F-DFC457ADBE2D}" srcId="{2764DB0D-9B4B-4041-A3C7-17AE24FEEFD5}" destId="{2A16EA7E-CDB0-465D-A12F-66B52F4B0414}" srcOrd="1" destOrd="0" parTransId="{029392E8-2058-4757-8DF1-E4B1CFD71876}" sibTransId="{D936987F-3B16-4331-8275-86CCADC29BBC}"/>
    <dgm:cxn modelId="{C05B00D9-69D4-41F8-9379-FCED44086E67}" srcId="{2764DB0D-9B4B-4041-A3C7-17AE24FEEFD5}" destId="{81DD8E9F-5164-4B63-8C8C-217143C3B2A5}" srcOrd="0" destOrd="0" parTransId="{4935571A-E09C-4E73-9A81-87518A00E31E}" sibTransId="{4AAE3D43-674C-43D4-A7C7-627F3AD3D480}"/>
    <dgm:cxn modelId="{8D117A8B-3084-4664-9C04-8CC66B5FC533}" type="presOf" srcId="{E2386BD3-B961-4350-9947-D71170301F5F}" destId="{9D1A04D4-E510-4387-8625-719097B07885}" srcOrd="0" destOrd="0" presId="urn:microsoft.com/office/officeart/2005/8/layout/hierarchy1"/>
    <dgm:cxn modelId="{EC785E54-1583-4B55-9086-081B4E0E1461}" type="presOf" srcId="{BF676EF6-779F-458A-B3BD-6A158D23502A}" destId="{6A30DC99-2FF0-4587-AF36-70AA8A2FF0A1}" srcOrd="0" destOrd="0" presId="urn:microsoft.com/office/officeart/2005/8/layout/hierarchy1"/>
    <dgm:cxn modelId="{0E367639-C664-4E3C-9918-8EC1581A0EFA}" type="presParOf" srcId="{D31A64A3-7800-452B-A76C-435858F054F0}" destId="{2DE1EE9A-6982-4494-AEA0-56A6A937587B}" srcOrd="0" destOrd="0" presId="urn:microsoft.com/office/officeart/2005/8/layout/hierarchy1"/>
    <dgm:cxn modelId="{B3C9042A-FAA7-4E83-830A-A25358C55186}" type="presParOf" srcId="{2DE1EE9A-6982-4494-AEA0-56A6A937587B}" destId="{B0418F6C-2AFC-481E-8907-E6B7F7AB2F2C}" srcOrd="0" destOrd="0" presId="urn:microsoft.com/office/officeart/2005/8/layout/hierarchy1"/>
    <dgm:cxn modelId="{0175A253-1EDD-4E07-A4EE-A45366F015E5}" type="presParOf" srcId="{B0418F6C-2AFC-481E-8907-E6B7F7AB2F2C}" destId="{7625DF72-1AED-48C1-8717-7D1D79DFDC07}" srcOrd="0" destOrd="0" presId="urn:microsoft.com/office/officeart/2005/8/layout/hierarchy1"/>
    <dgm:cxn modelId="{BC7DB3E9-8E72-48F9-B810-83E202170D75}" type="presParOf" srcId="{B0418F6C-2AFC-481E-8907-E6B7F7AB2F2C}" destId="{6A30DC99-2FF0-4587-AF36-70AA8A2FF0A1}" srcOrd="1" destOrd="0" presId="urn:microsoft.com/office/officeart/2005/8/layout/hierarchy1"/>
    <dgm:cxn modelId="{4421D109-A4D1-4080-B9CF-6553CD8E7D7A}" type="presParOf" srcId="{2DE1EE9A-6982-4494-AEA0-56A6A937587B}" destId="{4CBAFBEC-D7CE-47D9-981E-A1D5801BDA6B}" srcOrd="1" destOrd="0" presId="urn:microsoft.com/office/officeart/2005/8/layout/hierarchy1"/>
    <dgm:cxn modelId="{4D9A1A07-A182-4A06-A1F1-83FD6B5A8E6E}" type="presParOf" srcId="{4CBAFBEC-D7CE-47D9-981E-A1D5801BDA6B}" destId="{9D1A04D4-E510-4387-8625-719097B07885}" srcOrd="0" destOrd="0" presId="urn:microsoft.com/office/officeart/2005/8/layout/hierarchy1"/>
    <dgm:cxn modelId="{4A8998CB-84E4-4890-BC2E-89D1066C5FD8}" type="presParOf" srcId="{4CBAFBEC-D7CE-47D9-981E-A1D5801BDA6B}" destId="{1C05EFA0-A94F-413D-A66F-E513FABC958A}" srcOrd="1" destOrd="0" presId="urn:microsoft.com/office/officeart/2005/8/layout/hierarchy1"/>
    <dgm:cxn modelId="{B5425067-7E51-4347-8BA5-0061E0DBEBEB}" type="presParOf" srcId="{1C05EFA0-A94F-413D-A66F-E513FABC958A}" destId="{84CEA7EC-0E61-4D76-BDA5-5940A98D54CE}" srcOrd="0" destOrd="0" presId="urn:microsoft.com/office/officeart/2005/8/layout/hierarchy1"/>
    <dgm:cxn modelId="{6A7A2860-39F1-401A-88B4-D741BA94D222}" type="presParOf" srcId="{84CEA7EC-0E61-4D76-BDA5-5940A98D54CE}" destId="{3A05A86A-C1D0-43FD-9913-42C2FCA61A5B}" srcOrd="0" destOrd="0" presId="urn:microsoft.com/office/officeart/2005/8/layout/hierarchy1"/>
    <dgm:cxn modelId="{3C74C27D-4E57-424B-AFD0-B5AAC18D28BC}" type="presParOf" srcId="{84CEA7EC-0E61-4D76-BDA5-5940A98D54CE}" destId="{C8A76090-8073-44D8-88B6-9CD280D74D81}" srcOrd="1" destOrd="0" presId="urn:microsoft.com/office/officeart/2005/8/layout/hierarchy1"/>
    <dgm:cxn modelId="{57C4C4D4-08EC-4910-A502-D35A414C2D52}" type="presParOf" srcId="{1C05EFA0-A94F-413D-A66F-E513FABC958A}" destId="{90967987-1C09-43C6-B01E-48368B40A413}" srcOrd="1" destOrd="0" presId="urn:microsoft.com/office/officeart/2005/8/layout/hierarchy1"/>
    <dgm:cxn modelId="{E6DE69F5-1012-478B-95F0-187201E8CDD7}" type="presParOf" srcId="{90967987-1C09-43C6-B01E-48368B40A413}" destId="{AD86DEEF-5E9F-48BC-987D-E0F944CE51E9}" srcOrd="0" destOrd="0" presId="urn:microsoft.com/office/officeart/2005/8/layout/hierarchy1"/>
    <dgm:cxn modelId="{A3693E4F-1B8C-4A33-B514-4A1E50E51770}" type="presParOf" srcId="{90967987-1C09-43C6-B01E-48368B40A413}" destId="{BFFA64BA-5845-45EE-921F-29364EC6C31B}" srcOrd="1" destOrd="0" presId="urn:microsoft.com/office/officeart/2005/8/layout/hierarchy1"/>
    <dgm:cxn modelId="{33D9D4DB-EAA2-4FD9-AE3D-044FD4D17176}" type="presParOf" srcId="{BFFA64BA-5845-45EE-921F-29364EC6C31B}" destId="{520EED99-2D9A-43F5-94BC-1ABC492581EC}" srcOrd="0" destOrd="0" presId="urn:microsoft.com/office/officeart/2005/8/layout/hierarchy1"/>
    <dgm:cxn modelId="{FC603999-E79D-4DB7-8D1B-333F89FFC733}" type="presParOf" srcId="{520EED99-2D9A-43F5-94BC-1ABC492581EC}" destId="{EA76CF71-3358-4B10-AB6D-98CC5A296DD2}" srcOrd="0" destOrd="0" presId="urn:microsoft.com/office/officeart/2005/8/layout/hierarchy1"/>
    <dgm:cxn modelId="{B548A36E-F60C-4766-9296-EB58FE4839FD}" type="presParOf" srcId="{520EED99-2D9A-43F5-94BC-1ABC492581EC}" destId="{9385200E-50E1-4933-9874-3B954E3ADC70}" srcOrd="1" destOrd="0" presId="urn:microsoft.com/office/officeart/2005/8/layout/hierarchy1"/>
    <dgm:cxn modelId="{BDA69796-25F9-4844-9507-363AE17BD802}" type="presParOf" srcId="{BFFA64BA-5845-45EE-921F-29364EC6C31B}" destId="{004FAFB5-7456-4413-915A-78736412AB28}" srcOrd="1" destOrd="0" presId="urn:microsoft.com/office/officeart/2005/8/layout/hierarchy1"/>
    <dgm:cxn modelId="{8EA3743C-837F-443B-8A32-6D21F8634C5C}" type="presParOf" srcId="{90967987-1C09-43C6-B01E-48368B40A413}" destId="{1794F921-E8EA-43EA-B8DA-8BF7C49673D6}" srcOrd="2" destOrd="0" presId="urn:microsoft.com/office/officeart/2005/8/layout/hierarchy1"/>
    <dgm:cxn modelId="{8A0D8158-6B0A-40EF-AD7D-CBC5D721EFC4}" type="presParOf" srcId="{90967987-1C09-43C6-B01E-48368B40A413}" destId="{1E414A0D-CB49-4C8F-B5D3-487152EC6DE8}" srcOrd="3" destOrd="0" presId="urn:microsoft.com/office/officeart/2005/8/layout/hierarchy1"/>
    <dgm:cxn modelId="{8896A396-1F90-463D-AD5E-E6B7372A2E27}" type="presParOf" srcId="{1E414A0D-CB49-4C8F-B5D3-487152EC6DE8}" destId="{4F1EAAEB-DA77-493A-8C44-D4ACE292EF11}" srcOrd="0" destOrd="0" presId="urn:microsoft.com/office/officeart/2005/8/layout/hierarchy1"/>
    <dgm:cxn modelId="{FB45C532-1F5E-4C50-9BAE-4EF42F1FD437}" type="presParOf" srcId="{4F1EAAEB-DA77-493A-8C44-D4ACE292EF11}" destId="{0C1152C3-7FF7-4CF3-8510-018FFC053D64}" srcOrd="0" destOrd="0" presId="urn:microsoft.com/office/officeart/2005/8/layout/hierarchy1"/>
    <dgm:cxn modelId="{447CEDCA-B53E-4333-865E-659A8E3C83AB}" type="presParOf" srcId="{4F1EAAEB-DA77-493A-8C44-D4ACE292EF11}" destId="{B8642C2E-42D0-4D91-9932-14E41977199B}" srcOrd="1" destOrd="0" presId="urn:microsoft.com/office/officeart/2005/8/layout/hierarchy1"/>
    <dgm:cxn modelId="{B58F1F85-4EB5-4D5F-B8F9-A0457C8C4DE3}" type="presParOf" srcId="{1E414A0D-CB49-4C8F-B5D3-487152EC6DE8}" destId="{E5696829-F099-4348-AE01-2BECB02F2FEB}" srcOrd="1" destOrd="0" presId="urn:microsoft.com/office/officeart/2005/8/layout/hierarchy1"/>
    <dgm:cxn modelId="{C2A972C3-A228-45CE-963B-10ACA52CD75F}" type="presParOf" srcId="{4CBAFBEC-D7CE-47D9-981E-A1D5801BDA6B}" destId="{3FB421EB-C7A1-45E5-9010-31D4C81BD062}" srcOrd="2" destOrd="0" presId="urn:microsoft.com/office/officeart/2005/8/layout/hierarchy1"/>
    <dgm:cxn modelId="{696B173B-38FB-46AE-8B58-0FD89FFA0C60}" type="presParOf" srcId="{4CBAFBEC-D7CE-47D9-981E-A1D5801BDA6B}" destId="{9E6F6265-44DB-4435-AAA7-E99AF90D6519}" srcOrd="3" destOrd="0" presId="urn:microsoft.com/office/officeart/2005/8/layout/hierarchy1"/>
    <dgm:cxn modelId="{91B38401-D094-4FD1-8B93-64D377C0F625}" type="presParOf" srcId="{9E6F6265-44DB-4435-AAA7-E99AF90D6519}" destId="{28318057-C24D-406F-93ED-B691D8F46381}" srcOrd="0" destOrd="0" presId="urn:microsoft.com/office/officeart/2005/8/layout/hierarchy1"/>
    <dgm:cxn modelId="{E16E2F5B-E16E-4010-8239-0540A55B957F}" type="presParOf" srcId="{28318057-C24D-406F-93ED-B691D8F46381}" destId="{83E9FCB9-6AEF-47BE-B72C-98722966F487}" srcOrd="0" destOrd="0" presId="urn:microsoft.com/office/officeart/2005/8/layout/hierarchy1"/>
    <dgm:cxn modelId="{3449CCA0-F783-4040-BB18-057B76981AD3}" type="presParOf" srcId="{28318057-C24D-406F-93ED-B691D8F46381}" destId="{60A22A37-F63D-4024-97B8-A504917BC5BC}" srcOrd="1" destOrd="0" presId="urn:microsoft.com/office/officeart/2005/8/layout/hierarchy1"/>
    <dgm:cxn modelId="{B59DE3A7-8FF4-4196-92EA-B9DF03D99F39}" type="presParOf" srcId="{9E6F6265-44DB-4435-AAA7-E99AF90D6519}" destId="{63910318-9F78-4F3F-A759-E2346B7185A4}"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1CEB2C-7C1D-4374-AD78-82721013B3FB}"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n-US"/>
        </a:p>
      </dgm:t>
    </dgm:pt>
    <dgm:pt modelId="{2F58F09B-ED33-4192-82EC-08E541E3B823}">
      <dgm:prSet phldrT="[Text]"/>
      <dgm:spPr/>
      <dgm:t>
        <a:bodyPr/>
        <a:lstStyle/>
        <a:p>
          <a:pPr rtl="1"/>
          <a:r>
            <a:rPr lang="ar-KW" b="1" dirty="0" smtClean="0">
              <a:solidFill>
                <a:schemeClr val="accent1">
                  <a:lumMod val="50000"/>
                </a:schemeClr>
              </a:solidFill>
              <a:cs typeface="mohammad bold art 1" pitchFamily="2" charset="-78"/>
            </a:rPr>
            <a:t>تاريخ صدور اللائحة التنفيذية الجديدة</a:t>
          </a:r>
          <a:endParaRPr lang="en-US" b="1" dirty="0">
            <a:solidFill>
              <a:schemeClr val="accent1">
                <a:lumMod val="50000"/>
              </a:schemeClr>
            </a:solidFill>
            <a:cs typeface="mohammad bold art 1" pitchFamily="2" charset="-78"/>
          </a:endParaRPr>
        </a:p>
      </dgm:t>
    </dgm:pt>
    <dgm:pt modelId="{C64CB384-80A2-42E9-B832-4B40165064D6}" type="parTrans" cxnId="{19472259-55AF-47D5-B098-3D1F873EBC35}">
      <dgm:prSet/>
      <dgm:spPr/>
      <dgm:t>
        <a:bodyPr/>
        <a:lstStyle/>
        <a:p>
          <a:endParaRPr lang="en-US"/>
        </a:p>
      </dgm:t>
    </dgm:pt>
    <dgm:pt modelId="{5B8F066B-BB66-4A58-BB98-63C5DB6F6236}" type="sibTrans" cxnId="{19472259-55AF-47D5-B098-3D1F873EBC35}">
      <dgm:prSet/>
      <dgm:spPr/>
      <dgm:t>
        <a:bodyPr/>
        <a:lstStyle/>
        <a:p>
          <a:endParaRPr lang="en-US"/>
        </a:p>
      </dgm:t>
    </dgm:pt>
    <dgm:pt modelId="{68D5B097-F068-4115-9F51-0DD84099C302}">
      <dgm:prSet phldrT="[Text]"/>
      <dgm:spPr/>
      <dgm:t>
        <a:bodyPr/>
        <a:lstStyle/>
        <a:p>
          <a:pPr rtl="1"/>
          <a:r>
            <a:rPr lang="ar-KW" b="1" dirty="0" smtClean="0">
              <a:solidFill>
                <a:schemeClr val="accent1">
                  <a:lumMod val="50000"/>
                </a:schemeClr>
              </a:solidFill>
              <a:cs typeface="mohammad bold art 1" pitchFamily="2" charset="-78"/>
            </a:rPr>
            <a:t>نوفمبر 2015</a:t>
          </a:r>
          <a:endParaRPr lang="en-US" b="1" dirty="0">
            <a:solidFill>
              <a:schemeClr val="accent1">
                <a:lumMod val="50000"/>
              </a:schemeClr>
            </a:solidFill>
            <a:cs typeface="mohammad bold art 1" pitchFamily="2" charset="-78"/>
          </a:endParaRPr>
        </a:p>
      </dgm:t>
    </dgm:pt>
    <dgm:pt modelId="{1CB0436B-5D04-46F5-8095-BA337EECF14D}" type="parTrans" cxnId="{0E447178-8B2B-4990-B7B8-7FF062533B36}">
      <dgm:prSet/>
      <dgm:spPr/>
      <dgm:t>
        <a:bodyPr/>
        <a:lstStyle/>
        <a:p>
          <a:endParaRPr lang="en-US"/>
        </a:p>
      </dgm:t>
    </dgm:pt>
    <dgm:pt modelId="{2634F080-6925-44AE-99E0-D6E343528824}" type="sibTrans" cxnId="{0E447178-8B2B-4990-B7B8-7FF062533B36}">
      <dgm:prSet/>
      <dgm:spPr/>
      <dgm:t>
        <a:bodyPr/>
        <a:lstStyle/>
        <a:p>
          <a:endParaRPr lang="en-US"/>
        </a:p>
      </dgm:t>
    </dgm:pt>
    <dgm:pt modelId="{2B2A5053-0D78-45FE-8E14-09CBD9D56B89}">
      <dgm:prSet phldrT="[Text]" custT="1"/>
      <dgm:spPr/>
      <dgm:t>
        <a:bodyPr/>
        <a:lstStyle/>
        <a:p>
          <a:pPr rtl="1"/>
          <a:r>
            <a:rPr lang="ar-KW" sz="2000" b="1" dirty="0" smtClean="0">
              <a:solidFill>
                <a:schemeClr val="bg1"/>
              </a:solidFill>
              <a:cs typeface="mohammad bold art 1" pitchFamily="2" charset="-78"/>
            </a:rPr>
            <a:t>الفترة الانتقالية لاستكمال أي متطلبات جديدة لفصول الكتاب الثامن</a:t>
          </a:r>
          <a:endParaRPr lang="en-US" sz="2000" b="1" dirty="0">
            <a:solidFill>
              <a:schemeClr val="bg1"/>
            </a:solidFill>
            <a:cs typeface="mohammad bold art 1" pitchFamily="2" charset="-78"/>
          </a:endParaRPr>
        </a:p>
      </dgm:t>
    </dgm:pt>
    <dgm:pt modelId="{DABFD258-6705-4409-873D-A0D9D64531C1}" type="parTrans" cxnId="{F03ABD3E-6BFC-4801-9CA8-2BE8A5D2E12D}">
      <dgm:prSet/>
      <dgm:spPr/>
      <dgm:t>
        <a:bodyPr/>
        <a:lstStyle/>
        <a:p>
          <a:endParaRPr lang="en-US"/>
        </a:p>
      </dgm:t>
    </dgm:pt>
    <dgm:pt modelId="{F6E75BDA-CB31-49CB-AA41-A8302D8F482A}" type="sibTrans" cxnId="{F03ABD3E-6BFC-4801-9CA8-2BE8A5D2E12D}">
      <dgm:prSet/>
      <dgm:spPr/>
      <dgm:t>
        <a:bodyPr/>
        <a:lstStyle/>
        <a:p>
          <a:endParaRPr lang="en-US"/>
        </a:p>
      </dgm:t>
    </dgm:pt>
    <dgm:pt modelId="{0212DC6A-1189-4DB0-B1E2-7E78B67AF068}">
      <dgm:prSet phldrT="[Text]"/>
      <dgm:spPr/>
      <dgm:t>
        <a:bodyPr/>
        <a:lstStyle/>
        <a:p>
          <a:pPr rtl="1"/>
          <a:r>
            <a:rPr lang="ar-KW" b="1" dirty="0" smtClean="0">
              <a:solidFill>
                <a:schemeClr val="accent1">
                  <a:lumMod val="50000"/>
                </a:schemeClr>
              </a:solidFill>
              <a:cs typeface="mohammad bold art 1" pitchFamily="2" charset="-78"/>
            </a:rPr>
            <a:t>30 نوفمبر 2016 </a:t>
          </a:r>
          <a:endParaRPr lang="en-US" b="1" dirty="0">
            <a:solidFill>
              <a:schemeClr val="accent1">
                <a:lumMod val="50000"/>
              </a:schemeClr>
            </a:solidFill>
            <a:cs typeface="mohammad bold art 1" pitchFamily="2" charset="-78"/>
          </a:endParaRPr>
        </a:p>
      </dgm:t>
    </dgm:pt>
    <dgm:pt modelId="{66EA768A-FB33-4F6D-85D9-4F4975972A13}" type="parTrans" cxnId="{F371558A-F9FF-4D7C-9D4E-8DF26D5D835E}">
      <dgm:prSet/>
      <dgm:spPr/>
      <dgm:t>
        <a:bodyPr/>
        <a:lstStyle/>
        <a:p>
          <a:endParaRPr lang="en-US"/>
        </a:p>
      </dgm:t>
    </dgm:pt>
    <dgm:pt modelId="{55FFD8D5-EC12-48A1-8DB8-10D82D522034}" type="sibTrans" cxnId="{F371558A-F9FF-4D7C-9D4E-8DF26D5D835E}">
      <dgm:prSet/>
      <dgm:spPr/>
      <dgm:t>
        <a:bodyPr/>
        <a:lstStyle/>
        <a:p>
          <a:endParaRPr lang="en-US"/>
        </a:p>
      </dgm:t>
    </dgm:pt>
    <dgm:pt modelId="{40D3B842-F5CC-44DB-B6F3-A2DA4A962A06}" type="pres">
      <dgm:prSet presAssocID="{A91CEB2C-7C1D-4374-AD78-82721013B3FB}" presName="Name0" presStyleCnt="0">
        <dgm:presLayoutVars>
          <dgm:dir val="rev"/>
          <dgm:animOne val="branch"/>
          <dgm:animLvl val="lvl"/>
        </dgm:presLayoutVars>
      </dgm:prSet>
      <dgm:spPr/>
      <dgm:t>
        <a:bodyPr/>
        <a:lstStyle/>
        <a:p>
          <a:endParaRPr lang="en-US"/>
        </a:p>
      </dgm:t>
    </dgm:pt>
    <dgm:pt modelId="{C96DE0C2-94D7-493D-830F-057F3801812C}" type="pres">
      <dgm:prSet presAssocID="{2F58F09B-ED33-4192-82EC-08E541E3B823}" presName="chaos" presStyleCnt="0"/>
      <dgm:spPr/>
    </dgm:pt>
    <dgm:pt modelId="{19CC2B0A-1167-4F26-8B8B-970D1EABD50E}" type="pres">
      <dgm:prSet presAssocID="{2F58F09B-ED33-4192-82EC-08E541E3B823}" presName="parTx1" presStyleLbl="revTx" presStyleIdx="0" presStyleCnt="3"/>
      <dgm:spPr/>
      <dgm:t>
        <a:bodyPr/>
        <a:lstStyle/>
        <a:p>
          <a:endParaRPr lang="en-US"/>
        </a:p>
      </dgm:t>
    </dgm:pt>
    <dgm:pt modelId="{4CE198B1-C3EA-4C4D-9DDD-ED452D2814E7}" type="pres">
      <dgm:prSet presAssocID="{2F58F09B-ED33-4192-82EC-08E541E3B823}" presName="desTx1" presStyleLbl="revTx" presStyleIdx="1" presStyleCnt="3">
        <dgm:presLayoutVars>
          <dgm:bulletEnabled val="1"/>
        </dgm:presLayoutVars>
      </dgm:prSet>
      <dgm:spPr/>
      <dgm:t>
        <a:bodyPr/>
        <a:lstStyle/>
        <a:p>
          <a:endParaRPr lang="en-US"/>
        </a:p>
      </dgm:t>
    </dgm:pt>
    <dgm:pt modelId="{E7F6B90D-DD0C-47C0-B13B-BD5F60F37C78}" type="pres">
      <dgm:prSet presAssocID="{2F58F09B-ED33-4192-82EC-08E541E3B823}" presName="c1" presStyleLbl="node1" presStyleIdx="0" presStyleCnt="19"/>
      <dgm:spPr/>
    </dgm:pt>
    <dgm:pt modelId="{AFDD01E5-C705-402E-A2C5-59A05636ADEE}" type="pres">
      <dgm:prSet presAssocID="{2F58F09B-ED33-4192-82EC-08E541E3B823}" presName="c2" presStyleLbl="node1" presStyleIdx="1" presStyleCnt="19"/>
      <dgm:spPr/>
    </dgm:pt>
    <dgm:pt modelId="{9845B16C-0225-439B-B0AD-AC0B27B625CC}" type="pres">
      <dgm:prSet presAssocID="{2F58F09B-ED33-4192-82EC-08E541E3B823}" presName="c3" presStyleLbl="node1" presStyleIdx="2" presStyleCnt="19"/>
      <dgm:spPr/>
    </dgm:pt>
    <dgm:pt modelId="{A11C4594-23F7-4BEE-B9AF-BB5065977E86}" type="pres">
      <dgm:prSet presAssocID="{2F58F09B-ED33-4192-82EC-08E541E3B823}" presName="c4" presStyleLbl="node1" presStyleIdx="3" presStyleCnt="19"/>
      <dgm:spPr/>
    </dgm:pt>
    <dgm:pt modelId="{493BFF62-855F-4A89-A5E7-7F08C1E58B8E}" type="pres">
      <dgm:prSet presAssocID="{2F58F09B-ED33-4192-82EC-08E541E3B823}" presName="c5" presStyleLbl="node1" presStyleIdx="4" presStyleCnt="19"/>
      <dgm:spPr/>
    </dgm:pt>
    <dgm:pt modelId="{290CAACF-F201-481B-9A83-C18B9837740A}" type="pres">
      <dgm:prSet presAssocID="{2F58F09B-ED33-4192-82EC-08E541E3B823}" presName="c6" presStyleLbl="node1" presStyleIdx="5" presStyleCnt="19"/>
      <dgm:spPr/>
    </dgm:pt>
    <dgm:pt modelId="{FB986BF8-40CC-443B-9CE3-A7F00D9DBADB}" type="pres">
      <dgm:prSet presAssocID="{2F58F09B-ED33-4192-82EC-08E541E3B823}" presName="c7" presStyleLbl="node1" presStyleIdx="6" presStyleCnt="19"/>
      <dgm:spPr/>
    </dgm:pt>
    <dgm:pt modelId="{B7326BE9-D4BA-4313-9A06-199F61FF6420}" type="pres">
      <dgm:prSet presAssocID="{2F58F09B-ED33-4192-82EC-08E541E3B823}" presName="c8" presStyleLbl="node1" presStyleIdx="7" presStyleCnt="19"/>
      <dgm:spPr/>
    </dgm:pt>
    <dgm:pt modelId="{75EC4DF3-53F2-4B72-B7A7-06211790C662}" type="pres">
      <dgm:prSet presAssocID="{2F58F09B-ED33-4192-82EC-08E541E3B823}" presName="c9" presStyleLbl="node1" presStyleIdx="8" presStyleCnt="19"/>
      <dgm:spPr/>
    </dgm:pt>
    <dgm:pt modelId="{8DCE4A18-31B6-4FC1-90CB-EC1CDF0BAFDC}" type="pres">
      <dgm:prSet presAssocID="{2F58F09B-ED33-4192-82EC-08E541E3B823}" presName="c10" presStyleLbl="node1" presStyleIdx="9" presStyleCnt="19"/>
      <dgm:spPr/>
    </dgm:pt>
    <dgm:pt modelId="{3D004850-1564-41A3-B58D-70616462E26C}" type="pres">
      <dgm:prSet presAssocID="{2F58F09B-ED33-4192-82EC-08E541E3B823}" presName="c11" presStyleLbl="node1" presStyleIdx="10" presStyleCnt="19"/>
      <dgm:spPr/>
    </dgm:pt>
    <dgm:pt modelId="{743B0CEA-DFA0-471D-B187-6D56414038AB}" type="pres">
      <dgm:prSet presAssocID="{2F58F09B-ED33-4192-82EC-08E541E3B823}" presName="c12" presStyleLbl="node1" presStyleIdx="11" presStyleCnt="19"/>
      <dgm:spPr/>
    </dgm:pt>
    <dgm:pt modelId="{7DD1C488-E7FD-4A3E-BD8D-AB24FDC9DB2D}" type="pres">
      <dgm:prSet presAssocID="{2F58F09B-ED33-4192-82EC-08E541E3B823}" presName="c13" presStyleLbl="node1" presStyleIdx="12" presStyleCnt="19"/>
      <dgm:spPr/>
    </dgm:pt>
    <dgm:pt modelId="{D3C91675-1B0C-41E6-94F8-D8B7A2A09E66}" type="pres">
      <dgm:prSet presAssocID="{2F58F09B-ED33-4192-82EC-08E541E3B823}" presName="c14" presStyleLbl="node1" presStyleIdx="13" presStyleCnt="19"/>
      <dgm:spPr/>
    </dgm:pt>
    <dgm:pt modelId="{475C046E-7EBA-46FD-B543-3024AF00DFB3}" type="pres">
      <dgm:prSet presAssocID="{2F58F09B-ED33-4192-82EC-08E541E3B823}" presName="c15" presStyleLbl="node1" presStyleIdx="14" presStyleCnt="19"/>
      <dgm:spPr/>
    </dgm:pt>
    <dgm:pt modelId="{51C9C80F-1F9A-411B-AAEC-E87AD0C0DDD9}" type="pres">
      <dgm:prSet presAssocID="{2F58F09B-ED33-4192-82EC-08E541E3B823}" presName="c16" presStyleLbl="node1" presStyleIdx="15" presStyleCnt="19"/>
      <dgm:spPr/>
    </dgm:pt>
    <dgm:pt modelId="{A585ED93-1A64-493A-B065-89B275C9D0A3}" type="pres">
      <dgm:prSet presAssocID="{2F58F09B-ED33-4192-82EC-08E541E3B823}" presName="c17" presStyleLbl="node1" presStyleIdx="16" presStyleCnt="19"/>
      <dgm:spPr/>
    </dgm:pt>
    <dgm:pt modelId="{E69121A8-4D3E-4EFB-B73A-B810BC430084}" type="pres">
      <dgm:prSet presAssocID="{2F58F09B-ED33-4192-82EC-08E541E3B823}" presName="c18" presStyleLbl="node1" presStyleIdx="17" presStyleCnt="19"/>
      <dgm:spPr/>
    </dgm:pt>
    <dgm:pt modelId="{2548CCF1-FCF4-4503-BBE7-139D08AFA3E4}" type="pres">
      <dgm:prSet presAssocID="{5B8F066B-BB66-4A58-BB98-63C5DB6F6236}" presName="chevronComposite1" presStyleCnt="0"/>
      <dgm:spPr/>
    </dgm:pt>
    <dgm:pt modelId="{40226ECD-3F3F-4C3B-B3A6-D29978CD19C3}" type="pres">
      <dgm:prSet presAssocID="{5B8F066B-BB66-4A58-BB98-63C5DB6F6236}" presName="chevron1" presStyleLbl="sibTrans2D1" presStyleIdx="0" presStyleCnt="2"/>
      <dgm:spPr/>
    </dgm:pt>
    <dgm:pt modelId="{BA3C0966-A453-4286-B4E5-9F482879A69F}" type="pres">
      <dgm:prSet presAssocID="{5B8F066B-BB66-4A58-BB98-63C5DB6F6236}" presName="spChevron1" presStyleCnt="0"/>
      <dgm:spPr/>
    </dgm:pt>
    <dgm:pt modelId="{9AF12282-7865-4234-AC99-BCDB8D1F10E6}" type="pres">
      <dgm:prSet presAssocID="{5B8F066B-BB66-4A58-BB98-63C5DB6F6236}" presName="overlap" presStyleCnt="0"/>
      <dgm:spPr/>
    </dgm:pt>
    <dgm:pt modelId="{9BC161E3-0585-479C-BD4E-BD4A4120CF1B}" type="pres">
      <dgm:prSet presAssocID="{5B8F066B-BB66-4A58-BB98-63C5DB6F6236}" presName="chevronComposite2" presStyleCnt="0"/>
      <dgm:spPr/>
    </dgm:pt>
    <dgm:pt modelId="{2E3F4A82-7DF6-4109-9997-B50DB5D6C2E4}" type="pres">
      <dgm:prSet presAssocID="{5B8F066B-BB66-4A58-BB98-63C5DB6F6236}" presName="chevron2" presStyleLbl="sibTrans2D1" presStyleIdx="1" presStyleCnt="2"/>
      <dgm:spPr/>
    </dgm:pt>
    <dgm:pt modelId="{AE2E7D0E-A9CB-4C36-9AFC-4AAEB8A01682}" type="pres">
      <dgm:prSet presAssocID="{5B8F066B-BB66-4A58-BB98-63C5DB6F6236}" presName="spChevron2" presStyleCnt="0"/>
      <dgm:spPr/>
    </dgm:pt>
    <dgm:pt modelId="{C6A48D3A-DEC6-4228-979A-C324F504783A}" type="pres">
      <dgm:prSet presAssocID="{2B2A5053-0D78-45FE-8E14-09CBD9D56B89}" presName="last" presStyleCnt="0"/>
      <dgm:spPr/>
    </dgm:pt>
    <dgm:pt modelId="{11AD023E-E8E8-4AD0-B937-2906ED6F3532}" type="pres">
      <dgm:prSet presAssocID="{2B2A5053-0D78-45FE-8E14-09CBD9D56B89}" presName="circleTx" presStyleLbl="node1" presStyleIdx="18" presStyleCnt="19" custScaleX="132928" custScaleY="102114"/>
      <dgm:spPr/>
      <dgm:t>
        <a:bodyPr/>
        <a:lstStyle/>
        <a:p>
          <a:endParaRPr lang="en-US"/>
        </a:p>
      </dgm:t>
    </dgm:pt>
    <dgm:pt modelId="{09090801-31D5-4868-A734-DBB9CFA18C66}" type="pres">
      <dgm:prSet presAssocID="{2B2A5053-0D78-45FE-8E14-09CBD9D56B89}" presName="desTxN" presStyleLbl="revTx" presStyleIdx="2" presStyleCnt="3">
        <dgm:presLayoutVars>
          <dgm:bulletEnabled val="1"/>
        </dgm:presLayoutVars>
      </dgm:prSet>
      <dgm:spPr/>
      <dgm:t>
        <a:bodyPr/>
        <a:lstStyle/>
        <a:p>
          <a:endParaRPr lang="en-US"/>
        </a:p>
      </dgm:t>
    </dgm:pt>
    <dgm:pt modelId="{E4376D0A-291F-4009-A598-6E7E8D2D8052}" type="pres">
      <dgm:prSet presAssocID="{2B2A5053-0D78-45FE-8E14-09CBD9D56B89}" presName="spN" presStyleCnt="0"/>
      <dgm:spPr/>
    </dgm:pt>
  </dgm:ptLst>
  <dgm:cxnLst>
    <dgm:cxn modelId="{1D7DEBF7-9941-4591-8F12-828A45BFA22C}" type="presOf" srcId="{2F58F09B-ED33-4192-82EC-08E541E3B823}" destId="{19CC2B0A-1167-4F26-8B8B-970D1EABD50E}" srcOrd="0" destOrd="0" presId="urn:microsoft.com/office/officeart/2009/3/layout/RandomtoResultProcess"/>
    <dgm:cxn modelId="{0E447178-8B2B-4990-B7B8-7FF062533B36}" srcId="{2F58F09B-ED33-4192-82EC-08E541E3B823}" destId="{68D5B097-F068-4115-9F51-0DD84099C302}" srcOrd="0" destOrd="0" parTransId="{1CB0436B-5D04-46F5-8095-BA337EECF14D}" sibTransId="{2634F080-6925-44AE-99E0-D6E343528824}"/>
    <dgm:cxn modelId="{F03ABD3E-6BFC-4801-9CA8-2BE8A5D2E12D}" srcId="{A91CEB2C-7C1D-4374-AD78-82721013B3FB}" destId="{2B2A5053-0D78-45FE-8E14-09CBD9D56B89}" srcOrd="1" destOrd="0" parTransId="{DABFD258-6705-4409-873D-A0D9D64531C1}" sibTransId="{F6E75BDA-CB31-49CB-AA41-A8302D8F482A}"/>
    <dgm:cxn modelId="{9909E84E-1641-4D10-9530-CAFEB99ABE2C}" type="presOf" srcId="{A91CEB2C-7C1D-4374-AD78-82721013B3FB}" destId="{40D3B842-F5CC-44DB-B6F3-A2DA4A962A06}" srcOrd="0" destOrd="0" presId="urn:microsoft.com/office/officeart/2009/3/layout/RandomtoResultProcess"/>
    <dgm:cxn modelId="{19472259-55AF-47D5-B098-3D1F873EBC35}" srcId="{A91CEB2C-7C1D-4374-AD78-82721013B3FB}" destId="{2F58F09B-ED33-4192-82EC-08E541E3B823}" srcOrd="0" destOrd="0" parTransId="{C64CB384-80A2-42E9-B832-4B40165064D6}" sibTransId="{5B8F066B-BB66-4A58-BB98-63C5DB6F6236}"/>
    <dgm:cxn modelId="{E01F2A09-AD27-42D1-9A2D-5C34CCE94135}" type="presOf" srcId="{0212DC6A-1189-4DB0-B1E2-7E78B67AF068}" destId="{09090801-31D5-4868-A734-DBB9CFA18C66}" srcOrd="0" destOrd="0" presId="urn:microsoft.com/office/officeart/2009/3/layout/RandomtoResultProcess"/>
    <dgm:cxn modelId="{F371558A-F9FF-4D7C-9D4E-8DF26D5D835E}" srcId="{2B2A5053-0D78-45FE-8E14-09CBD9D56B89}" destId="{0212DC6A-1189-4DB0-B1E2-7E78B67AF068}" srcOrd="0" destOrd="0" parTransId="{66EA768A-FB33-4F6D-85D9-4F4975972A13}" sibTransId="{55FFD8D5-EC12-48A1-8DB8-10D82D522034}"/>
    <dgm:cxn modelId="{5CD896F3-BCEF-48F4-BFBB-48E6986B2952}" type="presOf" srcId="{2B2A5053-0D78-45FE-8E14-09CBD9D56B89}" destId="{11AD023E-E8E8-4AD0-B937-2906ED6F3532}" srcOrd="0" destOrd="0" presId="urn:microsoft.com/office/officeart/2009/3/layout/RandomtoResultProcess"/>
    <dgm:cxn modelId="{9E8F5681-E570-4E4E-858F-6FA06A98BC51}" type="presOf" srcId="{68D5B097-F068-4115-9F51-0DD84099C302}" destId="{4CE198B1-C3EA-4C4D-9DDD-ED452D2814E7}" srcOrd="0" destOrd="0" presId="urn:microsoft.com/office/officeart/2009/3/layout/RandomtoResultProcess"/>
    <dgm:cxn modelId="{6F78E6C9-E8C2-4A2F-B9D4-8BED28F57F19}" type="presParOf" srcId="{40D3B842-F5CC-44DB-B6F3-A2DA4A962A06}" destId="{C96DE0C2-94D7-493D-830F-057F3801812C}" srcOrd="0" destOrd="0" presId="urn:microsoft.com/office/officeart/2009/3/layout/RandomtoResultProcess"/>
    <dgm:cxn modelId="{FC0EB314-6DB1-4927-8318-54D91044B92C}" type="presParOf" srcId="{C96DE0C2-94D7-493D-830F-057F3801812C}" destId="{19CC2B0A-1167-4F26-8B8B-970D1EABD50E}" srcOrd="0" destOrd="0" presId="urn:microsoft.com/office/officeart/2009/3/layout/RandomtoResultProcess"/>
    <dgm:cxn modelId="{1E2A791F-634B-441C-80A4-C789751CFF87}" type="presParOf" srcId="{C96DE0C2-94D7-493D-830F-057F3801812C}" destId="{4CE198B1-C3EA-4C4D-9DDD-ED452D2814E7}" srcOrd="1" destOrd="0" presId="urn:microsoft.com/office/officeart/2009/3/layout/RandomtoResultProcess"/>
    <dgm:cxn modelId="{14CBB8F6-BDCA-4572-B027-1A73018AE7A0}" type="presParOf" srcId="{C96DE0C2-94D7-493D-830F-057F3801812C}" destId="{E7F6B90D-DD0C-47C0-B13B-BD5F60F37C78}" srcOrd="2" destOrd="0" presId="urn:microsoft.com/office/officeart/2009/3/layout/RandomtoResultProcess"/>
    <dgm:cxn modelId="{781D5FC1-C6E2-4EBD-9192-3FCE1E5257F4}" type="presParOf" srcId="{C96DE0C2-94D7-493D-830F-057F3801812C}" destId="{AFDD01E5-C705-402E-A2C5-59A05636ADEE}" srcOrd="3" destOrd="0" presId="urn:microsoft.com/office/officeart/2009/3/layout/RandomtoResultProcess"/>
    <dgm:cxn modelId="{2CF3B4FE-7D9E-4FA5-AED6-0A524FC69AD3}" type="presParOf" srcId="{C96DE0C2-94D7-493D-830F-057F3801812C}" destId="{9845B16C-0225-439B-B0AD-AC0B27B625CC}" srcOrd="4" destOrd="0" presId="urn:microsoft.com/office/officeart/2009/3/layout/RandomtoResultProcess"/>
    <dgm:cxn modelId="{AE53BE5A-9AC4-4D76-847A-03328B36D61D}" type="presParOf" srcId="{C96DE0C2-94D7-493D-830F-057F3801812C}" destId="{A11C4594-23F7-4BEE-B9AF-BB5065977E86}" srcOrd="5" destOrd="0" presId="urn:microsoft.com/office/officeart/2009/3/layout/RandomtoResultProcess"/>
    <dgm:cxn modelId="{65451711-FDEA-4E85-AD4A-F83E7AA9BEAE}" type="presParOf" srcId="{C96DE0C2-94D7-493D-830F-057F3801812C}" destId="{493BFF62-855F-4A89-A5E7-7F08C1E58B8E}" srcOrd="6" destOrd="0" presId="urn:microsoft.com/office/officeart/2009/3/layout/RandomtoResultProcess"/>
    <dgm:cxn modelId="{060FBAAF-3525-4AA3-92D1-204D10E23529}" type="presParOf" srcId="{C96DE0C2-94D7-493D-830F-057F3801812C}" destId="{290CAACF-F201-481B-9A83-C18B9837740A}" srcOrd="7" destOrd="0" presId="urn:microsoft.com/office/officeart/2009/3/layout/RandomtoResultProcess"/>
    <dgm:cxn modelId="{E68CD0C4-3D8B-4CB7-8693-13C5CC5850E7}" type="presParOf" srcId="{C96DE0C2-94D7-493D-830F-057F3801812C}" destId="{FB986BF8-40CC-443B-9CE3-A7F00D9DBADB}" srcOrd="8" destOrd="0" presId="urn:microsoft.com/office/officeart/2009/3/layout/RandomtoResultProcess"/>
    <dgm:cxn modelId="{C595D814-9CEF-4EB2-B082-C5E4C49EEA96}" type="presParOf" srcId="{C96DE0C2-94D7-493D-830F-057F3801812C}" destId="{B7326BE9-D4BA-4313-9A06-199F61FF6420}" srcOrd="9" destOrd="0" presId="urn:microsoft.com/office/officeart/2009/3/layout/RandomtoResultProcess"/>
    <dgm:cxn modelId="{B0F75054-B36A-44AC-A94C-058676589094}" type="presParOf" srcId="{C96DE0C2-94D7-493D-830F-057F3801812C}" destId="{75EC4DF3-53F2-4B72-B7A7-06211790C662}" srcOrd="10" destOrd="0" presId="urn:microsoft.com/office/officeart/2009/3/layout/RandomtoResultProcess"/>
    <dgm:cxn modelId="{2483A4BB-80D6-4BE5-B607-6AA371CB970C}" type="presParOf" srcId="{C96DE0C2-94D7-493D-830F-057F3801812C}" destId="{8DCE4A18-31B6-4FC1-90CB-EC1CDF0BAFDC}" srcOrd="11" destOrd="0" presId="urn:microsoft.com/office/officeart/2009/3/layout/RandomtoResultProcess"/>
    <dgm:cxn modelId="{2104D329-6F96-4962-B123-7DD482706BC6}" type="presParOf" srcId="{C96DE0C2-94D7-493D-830F-057F3801812C}" destId="{3D004850-1564-41A3-B58D-70616462E26C}" srcOrd="12" destOrd="0" presId="urn:microsoft.com/office/officeart/2009/3/layout/RandomtoResultProcess"/>
    <dgm:cxn modelId="{EA6B1296-43C0-4948-BAF6-83F81BFEFEDB}" type="presParOf" srcId="{C96DE0C2-94D7-493D-830F-057F3801812C}" destId="{743B0CEA-DFA0-471D-B187-6D56414038AB}" srcOrd="13" destOrd="0" presId="urn:microsoft.com/office/officeart/2009/3/layout/RandomtoResultProcess"/>
    <dgm:cxn modelId="{9F0A8B50-E1E0-4800-915F-5C8636FF5619}" type="presParOf" srcId="{C96DE0C2-94D7-493D-830F-057F3801812C}" destId="{7DD1C488-E7FD-4A3E-BD8D-AB24FDC9DB2D}" srcOrd="14" destOrd="0" presId="urn:microsoft.com/office/officeart/2009/3/layout/RandomtoResultProcess"/>
    <dgm:cxn modelId="{C327825A-7D35-4E60-AF1C-E6A440945882}" type="presParOf" srcId="{C96DE0C2-94D7-493D-830F-057F3801812C}" destId="{D3C91675-1B0C-41E6-94F8-D8B7A2A09E66}" srcOrd="15" destOrd="0" presId="urn:microsoft.com/office/officeart/2009/3/layout/RandomtoResultProcess"/>
    <dgm:cxn modelId="{B2FD336C-EC29-4DB7-95A2-3DC82BD73384}" type="presParOf" srcId="{C96DE0C2-94D7-493D-830F-057F3801812C}" destId="{475C046E-7EBA-46FD-B543-3024AF00DFB3}" srcOrd="16" destOrd="0" presId="urn:microsoft.com/office/officeart/2009/3/layout/RandomtoResultProcess"/>
    <dgm:cxn modelId="{B48B96AC-0840-429F-B774-0DD8360B00FC}" type="presParOf" srcId="{C96DE0C2-94D7-493D-830F-057F3801812C}" destId="{51C9C80F-1F9A-411B-AAEC-E87AD0C0DDD9}" srcOrd="17" destOrd="0" presId="urn:microsoft.com/office/officeart/2009/3/layout/RandomtoResultProcess"/>
    <dgm:cxn modelId="{74C28C7C-420D-42ED-831D-09B1AA87066E}" type="presParOf" srcId="{C96DE0C2-94D7-493D-830F-057F3801812C}" destId="{A585ED93-1A64-493A-B065-89B275C9D0A3}" srcOrd="18" destOrd="0" presId="urn:microsoft.com/office/officeart/2009/3/layout/RandomtoResultProcess"/>
    <dgm:cxn modelId="{323FD709-90EE-440E-8F71-4A264726703E}" type="presParOf" srcId="{C96DE0C2-94D7-493D-830F-057F3801812C}" destId="{E69121A8-4D3E-4EFB-B73A-B810BC430084}" srcOrd="19" destOrd="0" presId="urn:microsoft.com/office/officeart/2009/3/layout/RandomtoResultProcess"/>
    <dgm:cxn modelId="{1A1D29FD-B513-4C57-93FF-022E3F54F546}" type="presParOf" srcId="{40D3B842-F5CC-44DB-B6F3-A2DA4A962A06}" destId="{2548CCF1-FCF4-4503-BBE7-139D08AFA3E4}" srcOrd="1" destOrd="0" presId="urn:microsoft.com/office/officeart/2009/3/layout/RandomtoResultProcess"/>
    <dgm:cxn modelId="{517E7212-AD9F-4230-9AB3-070218872211}" type="presParOf" srcId="{2548CCF1-FCF4-4503-BBE7-139D08AFA3E4}" destId="{40226ECD-3F3F-4C3B-B3A6-D29978CD19C3}" srcOrd="0" destOrd="0" presId="urn:microsoft.com/office/officeart/2009/3/layout/RandomtoResultProcess"/>
    <dgm:cxn modelId="{8F200C05-8485-418F-8D9D-20B71F6BAB5E}" type="presParOf" srcId="{2548CCF1-FCF4-4503-BBE7-139D08AFA3E4}" destId="{BA3C0966-A453-4286-B4E5-9F482879A69F}" srcOrd="1" destOrd="0" presId="urn:microsoft.com/office/officeart/2009/3/layout/RandomtoResultProcess"/>
    <dgm:cxn modelId="{C23C98B0-3D4B-4D21-876D-92771EE83A03}" type="presParOf" srcId="{40D3B842-F5CC-44DB-B6F3-A2DA4A962A06}" destId="{9AF12282-7865-4234-AC99-BCDB8D1F10E6}" srcOrd="2" destOrd="0" presId="urn:microsoft.com/office/officeart/2009/3/layout/RandomtoResultProcess"/>
    <dgm:cxn modelId="{404F84C7-05E7-4E03-B198-4861592426E3}" type="presParOf" srcId="{40D3B842-F5CC-44DB-B6F3-A2DA4A962A06}" destId="{9BC161E3-0585-479C-BD4E-BD4A4120CF1B}" srcOrd="3" destOrd="0" presId="urn:microsoft.com/office/officeart/2009/3/layout/RandomtoResultProcess"/>
    <dgm:cxn modelId="{F3A52AC3-92C9-478C-A692-67EFDC0004F9}" type="presParOf" srcId="{9BC161E3-0585-479C-BD4E-BD4A4120CF1B}" destId="{2E3F4A82-7DF6-4109-9997-B50DB5D6C2E4}" srcOrd="0" destOrd="0" presId="urn:microsoft.com/office/officeart/2009/3/layout/RandomtoResultProcess"/>
    <dgm:cxn modelId="{97C1C3A5-860D-4AD4-B39D-C1AE2D4A1204}" type="presParOf" srcId="{9BC161E3-0585-479C-BD4E-BD4A4120CF1B}" destId="{AE2E7D0E-A9CB-4C36-9AFC-4AAEB8A01682}" srcOrd="1" destOrd="0" presId="urn:microsoft.com/office/officeart/2009/3/layout/RandomtoResultProcess"/>
    <dgm:cxn modelId="{6D6A0DB8-BD57-42F2-91D5-FBB6754F9C95}" type="presParOf" srcId="{40D3B842-F5CC-44DB-B6F3-A2DA4A962A06}" destId="{C6A48D3A-DEC6-4228-979A-C324F504783A}" srcOrd="4" destOrd="0" presId="urn:microsoft.com/office/officeart/2009/3/layout/RandomtoResultProcess"/>
    <dgm:cxn modelId="{3E0E9587-86A1-416E-B178-47466C183350}" type="presParOf" srcId="{C6A48D3A-DEC6-4228-979A-C324F504783A}" destId="{11AD023E-E8E8-4AD0-B937-2906ED6F3532}" srcOrd="0" destOrd="0" presId="urn:microsoft.com/office/officeart/2009/3/layout/RandomtoResultProcess"/>
    <dgm:cxn modelId="{36C555FB-4023-45EB-9C1D-4DBA9223A95D}" type="presParOf" srcId="{C6A48D3A-DEC6-4228-979A-C324F504783A}" destId="{09090801-31D5-4868-A734-DBB9CFA18C66}" srcOrd="1" destOrd="0" presId="urn:microsoft.com/office/officeart/2009/3/layout/RandomtoResultProcess"/>
    <dgm:cxn modelId="{4DED48C2-6826-4F92-B8A1-948DB2B77F47}" type="presParOf" srcId="{C6A48D3A-DEC6-4228-979A-C324F504783A}" destId="{E4376D0A-291F-4009-A598-6E7E8D2D8052}" srcOrd="2" destOrd="0" presId="urn:microsoft.com/office/officeart/2009/3/layout/RandomtoResult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B421EB-C7A1-45E5-9010-31D4C81BD062}">
      <dsp:nvSpPr>
        <dsp:cNvPr id="0" name=""/>
        <dsp:cNvSpPr/>
      </dsp:nvSpPr>
      <dsp:spPr>
        <a:xfrm>
          <a:off x="2641951" y="793515"/>
          <a:ext cx="1098360" cy="502783"/>
        </a:xfrm>
        <a:custGeom>
          <a:avLst/>
          <a:gdLst/>
          <a:ahLst/>
          <a:cxnLst/>
          <a:rect l="0" t="0" r="0" b="0"/>
          <a:pathLst>
            <a:path>
              <a:moveTo>
                <a:pt x="0" y="0"/>
              </a:moveTo>
              <a:lnTo>
                <a:pt x="0" y="363938"/>
              </a:lnTo>
              <a:lnTo>
                <a:pt x="1098360" y="363938"/>
              </a:lnTo>
              <a:lnTo>
                <a:pt x="1098360" y="502783"/>
              </a:lnTo>
            </a:path>
          </a:pathLst>
        </a:custGeom>
        <a:noFill/>
        <a:ln w="254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794F921-E8EA-43EA-B8DA-8BF7C49673D6}">
      <dsp:nvSpPr>
        <dsp:cNvPr id="0" name=""/>
        <dsp:cNvSpPr/>
      </dsp:nvSpPr>
      <dsp:spPr>
        <a:xfrm>
          <a:off x="1152186" y="2248018"/>
          <a:ext cx="1367824" cy="529632"/>
        </a:xfrm>
        <a:custGeom>
          <a:avLst/>
          <a:gdLst/>
          <a:ahLst/>
          <a:cxnLst/>
          <a:rect l="0" t="0" r="0" b="0"/>
          <a:pathLst>
            <a:path>
              <a:moveTo>
                <a:pt x="0" y="0"/>
              </a:moveTo>
              <a:lnTo>
                <a:pt x="0" y="390787"/>
              </a:lnTo>
              <a:lnTo>
                <a:pt x="1367824" y="390787"/>
              </a:lnTo>
              <a:lnTo>
                <a:pt x="1367824" y="529632"/>
              </a:lnTo>
            </a:path>
          </a:pathLst>
        </a:custGeom>
        <a:noFill/>
        <a:ln w="25400" cap="flat" cmpd="sng" algn="ctr">
          <a:solidFill>
            <a:schemeClr val="accent1">
              <a:shade val="8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AD86DEEF-5E9F-48BC-987D-E0F944CE51E9}">
      <dsp:nvSpPr>
        <dsp:cNvPr id="0" name=""/>
        <dsp:cNvSpPr/>
      </dsp:nvSpPr>
      <dsp:spPr>
        <a:xfrm>
          <a:off x="582855" y="2248018"/>
          <a:ext cx="569330" cy="529632"/>
        </a:xfrm>
        <a:custGeom>
          <a:avLst/>
          <a:gdLst/>
          <a:ahLst/>
          <a:cxnLst/>
          <a:rect l="0" t="0" r="0" b="0"/>
          <a:pathLst>
            <a:path>
              <a:moveTo>
                <a:pt x="569330" y="0"/>
              </a:moveTo>
              <a:lnTo>
                <a:pt x="569330" y="390787"/>
              </a:lnTo>
              <a:lnTo>
                <a:pt x="0" y="390787"/>
              </a:lnTo>
              <a:lnTo>
                <a:pt x="0" y="529632"/>
              </a:lnTo>
            </a:path>
          </a:pathLst>
        </a:custGeom>
        <a:noFill/>
        <a:ln w="25400" cap="flat" cmpd="sng" algn="ctr">
          <a:solidFill>
            <a:schemeClr val="accent1">
              <a:shade val="8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9D1A04D4-E510-4387-8625-719097B07885}">
      <dsp:nvSpPr>
        <dsp:cNvPr id="0" name=""/>
        <dsp:cNvSpPr/>
      </dsp:nvSpPr>
      <dsp:spPr>
        <a:xfrm>
          <a:off x="1152186" y="793515"/>
          <a:ext cx="1489764" cy="502783"/>
        </a:xfrm>
        <a:custGeom>
          <a:avLst/>
          <a:gdLst/>
          <a:ahLst/>
          <a:cxnLst/>
          <a:rect l="0" t="0" r="0" b="0"/>
          <a:pathLst>
            <a:path>
              <a:moveTo>
                <a:pt x="1489764" y="0"/>
              </a:moveTo>
              <a:lnTo>
                <a:pt x="1489764" y="363938"/>
              </a:lnTo>
              <a:lnTo>
                <a:pt x="0" y="363938"/>
              </a:lnTo>
              <a:lnTo>
                <a:pt x="0" y="502783"/>
              </a:lnTo>
            </a:path>
          </a:pathLst>
        </a:custGeom>
        <a:noFill/>
        <a:ln w="254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625DF72-1AED-48C1-8717-7D1D79DFDC07}">
      <dsp:nvSpPr>
        <dsp:cNvPr id="0" name=""/>
        <dsp:cNvSpPr/>
      </dsp:nvSpPr>
      <dsp:spPr>
        <a:xfrm>
          <a:off x="1892565" y="-158203"/>
          <a:ext cx="1498770" cy="95171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A30DC99-2FF0-4587-AF36-70AA8A2FF0A1}">
      <dsp:nvSpPr>
        <dsp:cNvPr id="0" name=""/>
        <dsp:cNvSpPr/>
      </dsp:nvSpPr>
      <dsp:spPr>
        <a:xfrm>
          <a:off x="2059095" y="0"/>
          <a:ext cx="1498770" cy="951719"/>
        </a:xfrm>
        <a:prstGeom prst="roundRect">
          <a:avLst>
            <a:gd name="adj" fmla="val 10000"/>
          </a:avLst>
        </a:prstGeom>
        <a:solidFill>
          <a:schemeClr val="lt1">
            <a:alpha val="9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KW" sz="2400" b="1" kern="1200" dirty="0" smtClean="0">
              <a:solidFill>
                <a:schemeClr val="tx2"/>
              </a:solidFill>
              <a:cs typeface="mohammad bold art 1" pitchFamily="2" charset="-78"/>
            </a:rPr>
            <a:t>أنواع العملاء</a:t>
          </a:r>
          <a:endParaRPr lang="en-US" sz="2400" b="1" kern="1200" dirty="0">
            <a:solidFill>
              <a:schemeClr val="tx2"/>
            </a:solidFill>
            <a:cs typeface="mohammad bold art 1" pitchFamily="2" charset="-78"/>
          </a:endParaRPr>
        </a:p>
      </dsp:txBody>
      <dsp:txXfrm>
        <a:off x="2086970" y="27875"/>
        <a:ext cx="1443020" cy="895969"/>
      </dsp:txXfrm>
    </dsp:sp>
    <dsp:sp modelId="{3A05A86A-C1D0-43FD-9913-42C2FCA61A5B}">
      <dsp:nvSpPr>
        <dsp:cNvPr id="0" name=""/>
        <dsp:cNvSpPr/>
      </dsp:nvSpPr>
      <dsp:spPr>
        <a:xfrm>
          <a:off x="402800" y="1296299"/>
          <a:ext cx="1498770" cy="95171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C8A76090-8073-44D8-88B6-9CD280D74D81}">
      <dsp:nvSpPr>
        <dsp:cNvPr id="0" name=""/>
        <dsp:cNvSpPr/>
      </dsp:nvSpPr>
      <dsp:spPr>
        <a:xfrm>
          <a:off x="569330" y="1454502"/>
          <a:ext cx="1498770" cy="951719"/>
        </a:xfrm>
        <a:prstGeom prst="roundRect">
          <a:avLst>
            <a:gd name="adj" fmla="val 10000"/>
          </a:avLst>
        </a:prstGeom>
        <a:solidFill>
          <a:schemeClr val="lt1">
            <a:alpha val="9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KW" sz="2400" b="1" kern="1200" dirty="0" smtClean="0">
              <a:solidFill>
                <a:schemeClr val="tx2"/>
              </a:solidFill>
              <a:cs typeface="mohammad bold art 1" pitchFamily="2" charset="-78"/>
            </a:rPr>
            <a:t>عميل محترف</a:t>
          </a:r>
          <a:endParaRPr lang="en-US" sz="2400" b="1" kern="1200" dirty="0">
            <a:solidFill>
              <a:schemeClr val="tx2"/>
            </a:solidFill>
            <a:cs typeface="mohammad bold art 1" pitchFamily="2" charset="-78"/>
          </a:endParaRPr>
        </a:p>
      </dsp:txBody>
      <dsp:txXfrm>
        <a:off x="597205" y="1482377"/>
        <a:ext cx="1443020" cy="895969"/>
      </dsp:txXfrm>
    </dsp:sp>
    <dsp:sp modelId="{EA76CF71-3358-4B10-AB6D-98CC5A296DD2}">
      <dsp:nvSpPr>
        <dsp:cNvPr id="0" name=""/>
        <dsp:cNvSpPr/>
      </dsp:nvSpPr>
      <dsp:spPr>
        <a:xfrm>
          <a:off x="-166530" y="2777650"/>
          <a:ext cx="1498770" cy="95171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9385200E-50E1-4933-9874-3B954E3ADC70}">
      <dsp:nvSpPr>
        <dsp:cNvPr id="0" name=""/>
        <dsp:cNvSpPr/>
      </dsp:nvSpPr>
      <dsp:spPr>
        <a:xfrm>
          <a:off x="0" y="2935854"/>
          <a:ext cx="1498770" cy="951719"/>
        </a:xfrm>
        <a:prstGeom prst="roundRect">
          <a:avLst>
            <a:gd name="adj" fmla="val 10000"/>
          </a:avLst>
        </a:prstGeom>
        <a:solidFill>
          <a:schemeClr val="lt1">
            <a:alpha val="9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KW" sz="2400" b="1" kern="1200" dirty="0" smtClean="0">
              <a:solidFill>
                <a:schemeClr val="tx2"/>
              </a:solidFill>
              <a:cs typeface="mohammad bold art 1" pitchFamily="2" charset="-78"/>
            </a:rPr>
            <a:t>محترف مؤهل</a:t>
          </a:r>
          <a:endParaRPr lang="en-US" sz="2400" b="1" kern="1200" dirty="0">
            <a:solidFill>
              <a:schemeClr val="tx2"/>
            </a:solidFill>
            <a:cs typeface="mohammad bold art 1" pitchFamily="2" charset="-78"/>
          </a:endParaRPr>
        </a:p>
      </dsp:txBody>
      <dsp:txXfrm>
        <a:off x="27875" y="2963729"/>
        <a:ext cx="1443020" cy="895969"/>
      </dsp:txXfrm>
    </dsp:sp>
    <dsp:sp modelId="{0C1152C3-7FF7-4CF3-8510-018FFC053D64}">
      <dsp:nvSpPr>
        <dsp:cNvPr id="0" name=""/>
        <dsp:cNvSpPr/>
      </dsp:nvSpPr>
      <dsp:spPr>
        <a:xfrm>
          <a:off x="1770625" y="2777650"/>
          <a:ext cx="1498770" cy="95171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8642C2E-42D0-4D91-9932-14E41977199B}">
      <dsp:nvSpPr>
        <dsp:cNvPr id="0" name=""/>
        <dsp:cNvSpPr/>
      </dsp:nvSpPr>
      <dsp:spPr>
        <a:xfrm>
          <a:off x="1937155" y="2935854"/>
          <a:ext cx="1498770" cy="951719"/>
        </a:xfrm>
        <a:prstGeom prst="roundRect">
          <a:avLst>
            <a:gd name="adj" fmla="val 10000"/>
          </a:avLst>
        </a:prstGeom>
        <a:solidFill>
          <a:schemeClr val="lt1">
            <a:alpha val="9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KW" sz="2400" b="1" kern="1200" dirty="0" smtClean="0">
              <a:solidFill>
                <a:schemeClr val="tx2"/>
              </a:solidFill>
              <a:cs typeface="mohammad bold art 1" pitchFamily="2" charset="-78"/>
            </a:rPr>
            <a:t>محترف بطبيعته</a:t>
          </a:r>
          <a:endParaRPr lang="en-US" sz="2400" b="1" kern="1200" dirty="0">
            <a:solidFill>
              <a:schemeClr val="tx2"/>
            </a:solidFill>
            <a:cs typeface="mohammad bold art 1" pitchFamily="2" charset="-78"/>
          </a:endParaRPr>
        </a:p>
      </dsp:txBody>
      <dsp:txXfrm>
        <a:off x="1965030" y="2963729"/>
        <a:ext cx="1443020" cy="895969"/>
      </dsp:txXfrm>
    </dsp:sp>
    <dsp:sp modelId="{83E9FCB9-6AEF-47BE-B72C-98722966F487}">
      <dsp:nvSpPr>
        <dsp:cNvPr id="0" name=""/>
        <dsp:cNvSpPr/>
      </dsp:nvSpPr>
      <dsp:spPr>
        <a:xfrm>
          <a:off x="2990926" y="1296299"/>
          <a:ext cx="1498770" cy="95171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0A22A37-F63D-4024-97B8-A504917BC5BC}">
      <dsp:nvSpPr>
        <dsp:cNvPr id="0" name=""/>
        <dsp:cNvSpPr/>
      </dsp:nvSpPr>
      <dsp:spPr>
        <a:xfrm>
          <a:off x="3157456" y="1454502"/>
          <a:ext cx="1498770" cy="951719"/>
        </a:xfrm>
        <a:prstGeom prst="roundRect">
          <a:avLst>
            <a:gd name="adj" fmla="val 10000"/>
          </a:avLst>
        </a:prstGeom>
        <a:solidFill>
          <a:schemeClr val="lt1">
            <a:alpha val="90000"/>
            <a:hueOff val="0"/>
            <a:satOff val="0"/>
            <a:lumOff val="0"/>
            <a:alphaOff val="0"/>
          </a:schemeClr>
        </a:solidFill>
        <a:ln>
          <a:noFill/>
        </a:ln>
        <a:effectLst/>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KW" sz="2400" b="1" kern="1200" dirty="0" smtClean="0">
              <a:solidFill>
                <a:schemeClr val="tx2"/>
              </a:solidFill>
              <a:cs typeface="mohammad bold art 1" pitchFamily="2" charset="-78"/>
            </a:rPr>
            <a:t>عميل عادي</a:t>
          </a:r>
          <a:endParaRPr lang="en-US" sz="2400" b="1" kern="1200" dirty="0">
            <a:solidFill>
              <a:schemeClr val="tx2"/>
            </a:solidFill>
            <a:cs typeface="mohammad bold art 1" pitchFamily="2" charset="-78"/>
          </a:endParaRPr>
        </a:p>
      </dsp:txBody>
      <dsp:txXfrm>
        <a:off x="3185331" y="1482377"/>
        <a:ext cx="1443020" cy="8959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16" tIns="45709" rIns="91416" bIns="45709" rtlCol="0"/>
          <a:lstStyle>
            <a:lvl1pPr algn="l">
              <a:defRPr sz="1200"/>
            </a:lvl1pPr>
          </a:lstStyle>
          <a:p>
            <a:endParaRPr lang="en-GB"/>
          </a:p>
        </p:txBody>
      </p:sp>
      <p:sp>
        <p:nvSpPr>
          <p:cNvPr id="3" name="Date Placeholder 2"/>
          <p:cNvSpPr>
            <a:spLocks noGrp="1"/>
          </p:cNvSpPr>
          <p:nvPr>
            <p:ph type="dt" idx="1"/>
          </p:nvPr>
        </p:nvSpPr>
        <p:spPr>
          <a:xfrm>
            <a:off x="3970939" y="0"/>
            <a:ext cx="3037840" cy="464820"/>
          </a:xfrm>
          <a:prstGeom prst="rect">
            <a:avLst/>
          </a:prstGeom>
        </p:spPr>
        <p:txBody>
          <a:bodyPr vert="horz" lIns="91416" tIns="45709" rIns="91416" bIns="45709" rtlCol="0"/>
          <a:lstStyle>
            <a:lvl1pPr algn="r">
              <a:defRPr sz="1200"/>
            </a:lvl1pPr>
          </a:lstStyle>
          <a:p>
            <a:fld id="{BBE773D9-08DD-45C3-B6EA-7EBBB2591AFA}" type="datetimeFigureOut">
              <a:rPr lang="en-GB" smtClean="0"/>
              <a:t>01/12/2015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16" tIns="45709" rIns="91416" bIns="45709" rtlCol="0" anchor="ctr"/>
          <a:lstStyle/>
          <a:p>
            <a:endParaRPr lang="en-GB"/>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1416" tIns="45709" rIns="91416" bIns="4570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8"/>
            <a:ext cx="3037840" cy="464820"/>
          </a:xfrm>
          <a:prstGeom prst="rect">
            <a:avLst/>
          </a:prstGeom>
        </p:spPr>
        <p:txBody>
          <a:bodyPr vert="horz" lIns="91416" tIns="45709" rIns="91416" bIns="45709" rtlCol="0" anchor="b"/>
          <a:lstStyle>
            <a:lvl1pPr algn="l">
              <a:defRPr sz="1200"/>
            </a:lvl1pPr>
          </a:lstStyle>
          <a:p>
            <a:endParaRPr lang="en-GB"/>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1416" tIns="45709" rIns="91416" bIns="4570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383619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1446507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1576092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4054689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39143223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3943979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2344475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1728001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167098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3766382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4104816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400874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3881077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1890750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3811247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3996231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3280664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01/12/2015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01/12/2015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01/12/2015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01/12/2015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tiff"/><Relationship Id="rId9" Type="http://schemas.microsoft.com/office/2007/relationships/diagramDrawing" Target="../diagrams/drawing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tiff"/><Relationship Id="rId9" Type="http://schemas.microsoft.com/office/2007/relationships/diagramDrawing" Target="../diagrams/drawing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3168352"/>
          </a:xfrm>
        </p:spPr>
        <p:txBody>
          <a:bodyPr>
            <a:normAutofit fontScale="77500" lnSpcReduction="20000"/>
          </a:bodyPr>
          <a:lstStyle/>
          <a:p>
            <a:r>
              <a:rPr lang="ar-KW" sz="3600" b="1" dirty="0" smtClean="0">
                <a:solidFill>
                  <a:srgbClr val="1F497D"/>
                </a:solidFill>
                <a:cs typeface="mohammad bold art 1" pitchFamily="2" charset="-78"/>
              </a:rPr>
              <a:t>اللائحة التنفيذية الجديدة</a:t>
            </a:r>
          </a:p>
          <a:p>
            <a:endParaRPr lang="en-US" sz="3300" b="1" dirty="0" smtClean="0">
              <a:solidFill>
                <a:srgbClr val="1F497D"/>
              </a:solidFill>
              <a:cs typeface="mohammad bold art 1" pitchFamily="2" charset="-78"/>
            </a:endParaRPr>
          </a:p>
          <a:p>
            <a:r>
              <a:rPr lang="ar-KW" sz="4800" b="1" dirty="0" smtClean="0">
                <a:solidFill>
                  <a:srgbClr val="1F497D"/>
                </a:solidFill>
                <a:cs typeface="mohammad bold art 1" pitchFamily="2" charset="-78"/>
              </a:rPr>
              <a:t>«أخلاقيات العمل»  </a:t>
            </a:r>
            <a:endParaRPr lang="ar-KW" sz="4800" b="1" dirty="0">
              <a:solidFill>
                <a:srgbClr val="1F497D"/>
              </a:solidFill>
              <a:cs typeface="mohammad bold art 1" pitchFamily="2" charset="-78"/>
            </a:endParaRPr>
          </a:p>
          <a:p>
            <a:endParaRPr lang="en-US" sz="3600" b="1" dirty="0" smtClean="0">
              <a:solidFill>
                <a:srgbClr val="1F497D"/>
              </a:solidFill>
              <a:cs typeface="mohammad bold art 1" pitchFamily="2" charset="-78"/>
            </a:endParaRPr>
          </a:p>
          <a:p>
            <a:r>
              <a:rPr lang="ar-KW" sz="3600" b="1" dirty="0" smtClean="0">
                <a:solidFill>
                  <a:srgbClr val="1F497D"/>
                </a:solidFill>
                <a:cs typeface="mohammad bold art 1" pitchFamily="2" charset="-78"/>
              </a:rPr>
              <a:t>إدارة متابعة عمليات الأسواق</a:t>
            </a:r>
          </a:p>
          <a:p>
            <a:endParaRPr lang="ar-KW" sz="3600" b="1" dirty="0" smtClean="0">
              <a:solidFill>
                <a:srgbClr val="1F497D"/>
              </a:solidFill>
              <a:cs typeface="mohammad bold art 1" pitchFamily="2" charset="-78"/>
            </a:endParaRPr>
          </a:p>
          <a:p>
            <a:r>
              <a:rPr lang="ar-KW" sz="2800" b="1" dirty="0" smtClean="0">
                <a:solidFill>
                  <a:srgbClr val="1F497D"/>
                </a:solidFill>
                <a:cs typeface="mohammad bold art 1" pitchFamily="2" charset="-78"/>
              </a:rPr>
              <a:t>1 ديسمــــــبر 2015</a:t>
            </a: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(يتبع) إضافة تصنيف العملاء</a:t>
            </a:r>
            <a:endParaRPr lang="en-GB" sz="2200" b="1" dirty="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r>
              <a:rPr lang="ar-KW" sz="2000" b="1" dirty="0" smtClean="0">
                <a:solidFill>
                  <a:schemeClr val="tx2"/>
                </a:solidFill>
                <a:latin typeface="Calibri" pitchFamily="34" charset="0"/>
                <a:cs typeface="mohammad bold art 1" pitchFamily="2" charset="-78"/>
              </a:rPr>
              <a:t>	</a:t>
            </a:r>
            <a:r>
              <a:rPr lang="ar-KW" sz="2000" b="1" u="sng" dirty="0" smtClean="0">
                <a:solidFill>
                  <a:schemeClr val="tx2"/>
                </a:solidFill>
                <a:latin typeface="Calibri" pitchFamily="34" charset="0"/>
                <a:cs typeface="mohammad bold art 1" pitchFamily="2" charset="-78"/>
              </a:rPr>
              <a:t>العميل </a:t>
            </a:r>
            <a:r>
              <a:rPr lang="ar-KW" sz="2000" b="1" u="sng" dirty="0">
                <a:solidFill>
                  <a:schemeClr val="tx2"/>
                </a:solidFill>
                <a:latin typeface="Calibri" pitchFamily="34" charset="0"/>
                <a:cs typeface="mohammad bold art 1" pitchFamily="2" charset="-78"/>
              </a:rPr>
              <a:t>المحترف </a:t>
            </a:r>
            <a:r>
              <a:rPr lang="ar-KW" sz="2000" b="1" u="sng" dirty="0" smtClean="0">
                <a:solidFill>
                  <a:schemeClr val="tx2"/>
                </a:solidFill>
                <a:latin typeface="Calibri" pitchFamily="34" charset="0"/>
                <a:cs typeface="mohammad bold art 1" pitchFamily="2" charset="-78"/>
              </a:rPr>
              <a:t>المؤهل</a:t>
            </a:r>
          </a:p>
          <a:p>
            <a:pPr marL="800100" lvl="2" indent="0" algn="just" rtl="1" fontAlgn="base">
              <a:lnSpc>
                <a:spcPct val="150000"/>
              </a:lnSpc>
              <a:spcBef>
                <a:spcPct val="0"/>
              </a:spcBef>
              <a:spcAft>
                <a:spcPts val="600"/>
              </a:spcAft>
              <a:buNone/>
            </a:pPr>
            <a:r>
              <a:rPr lang="ar-KW" sz="1800" dirty="0" smtClean="0">
                <a:solidFill>
                  <a:schemeClr val="tx2"/>
                </a:solidFill>
                <a:latin typeface="Calibri" pitchFamily="34" charset="0"/>
                <a:cs typeface="mohammad bold art 1" pitchFamily="2" charset="-78"/>
              </a:rPr>
              <a:t>يجب أن يستوفي </a:t>
            </a:r>
            <a:r>
              <a:rPr lang="ar-KW" b="1" u="sng" dirty="0" smtClean="0">
                <a:solidFill>
                  <a:schemeClr val="tx2"/>
                </a:solidFill>
                <a:latin typeface="Calibri" pitchFamily="34" charset="0"/>
                <a:cs typeface="mohammad bold art 1" pitchFamily="2" charset="-78"/>
              </a:rPr>
              <a:t>أحد</a:t>
            </a:r>
            <a:r>
              <a:rPr lang="ar-KW" dirty="0" smtClean="0">
                <a:solidFill>
                  <a:schemeClr val="tx2"/>
                </a:solidFill>
                <a:latin typeface="Calibri" pitchFamily="34" charset="0"/>
                <a:cs typeface="mohammad bold art 1" pitchFamily="2" charset="-78"/>
              </a:rPr>
              <a:t> </a:t>
            </a:r>
            <a:r>
              <a:rPr lang="ar-KW" sz="1800" dirty="0" smtClean="0">
                <a:solidFill>
                  <a:schemeClr val="tx2"/>
                </a:solidFill>
                <a:latin typeface="Calibri" pitchFamily="34" charset="0"/>
                <a:cs typeface="mohammad bold art 1" pitchFamily="2" charset="-78"/>
              </a:rPr>
              <a:t>المعايير </a:t>
            </a:r>
            <a:r>
              <a:rPr lang="ar-KW" sz="1800" dirty="0">
                <a:solidFill>
                  <a:schemeClr val="tx2"/>
                </a:solidFill>
                <a:latin typeface="Calibri" pitchFamily="34" charset="0"/>
                <a:cs typeface="mohammad bold art 1" pitchFamily="2" charset="-78"/>
              </a:rPr>
              <a:t>التالية</a:t>
            </a:r>
            <a:r>
              <a:rPr lang="ar-KW" sz="1800" dirty="0" smtClean="0">
                <a:solidFill>
                  <a:schemeClr val="tx2"/>
                </a:solidFill>
                <a:latin typeface="Calibri" pitchFamily="34" charset="0"/>
                <a:cs typeface="mohammad bold art 1" pitchFamily="2" charset="-78"/>
              </a:rPr>
              <a:t>:</a:t>
            </a:r>
            <a:endParaRPr lang="ar-KW" sz="1800" dirty="0">
              <a:solidFill>
                <a:schemeClr val="tx2"/>
              </a:solidFill>
              <a:latin typeface="Calibri" pitchFamily="34" charset="0"/>
              <a:cs typeface="mohammad bold art 1" pitchFamily="2" charset="-78"/>
            </a:endParaRPr>
          </a:p>
          <a:p>
            <a:pPr marL="1200150" lvl="2" indent="-342900"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أن يكون لدى العميل تعاملات في الأوراق المالية </a:t>
            </a:r>
            <a:r>
              <a:rPr lang="ar-KW" sz="1600" u="sng" dirty="0">
                <a:solidFill>
                  <a:schemeClr val="tx2"/>
                </a:solidFill>
                <a:latin typeface="Calibri" pitchFamily="34" charset="0"/>
                <a:cs typeface="mohammad bold art 1" pitchFamily="2" charset="-78"/>
              </a:rPr>
              <a:t>لا تقل عن </a:t>
            </a:r>
            <a:r>
              <a:rPr lang="ar-KW" sz="1600" b="1" u="sng" dirty="0" smtClean="0">
                <a:solidFill>
                  <a:schemeClr val="tx2"/>
                </a:solidFill>
                <a:latin typeface="Calibri" pitchFamily="34" charset="0"/>
                <a:cs typeface="mohammad bold art 1" pitchFamily="2" charset="-78"/>
              </a:rPr>
              <a:t>250,000 </a:t>
            </a:r>
            <a:r>
              <a:rPr lang="ar-KW" sz="1600" b="1" u="sng" dirty="0">
                <a:solidFill>
                  <a:schemeClr val="tx2"/>
                </a:solidFill>
                <a:latin typeface="Calibri" pitchFamily="34" charset="0"/>
                <a:cs typeface="mohammad bold art 1" pitchFamily="2" charset="-78"/>
              </a:rPr>
              <a:t>د.ك</a:t>
            </a:r>
            <a:r>
              <a:rPr lang="ar-KW" sz="1600" dirty="0">
                <a:solidFill>
                  <a:schemeClr val="tx2"/>
                </a:solidFill>
                <a:latin typeface="Calibri" pitchFamily="34" charset="0"/>
                <a:cs typeface="mohammad bold art 1" pitchFamily="2" charset="-78"/>
              </a:rPr>
              <a:t> في كل ربع سنة على مدار السنتين </a:t>
            </a:r>
            <a:r>
              <a:rPr lang="ar-KW" sz="1600" dirty="0" smtClean="0">
                <a:solidFill>
                  <a:schemeClr val="tx2"/>
                </a:solidFill>
                <a:latin typeface="Calibri" pitchFamily="34" charset="0"/>
                <a:cs typeface="mohammad bold art 1" pitchFamily="2" charset="-78"/>
              </a:rPr>
              <a:t>السابقتين.</a:t>
            </a:r>
            <a:endParaRPr lang="ar-KW" sz="1600" dirty="0">
              <a:solidFill>
                <a:schemeClr val="tx2"/>
              </a:solidFill>
              <a:latin typeface="Calibri" pitchFamily="34" charset="0"/>
              <a:cs typeface="mohammad bold art 1" pitchFamily="2" charset="-78"/>
            </a:endParaRPr>
          </a:p>
          <a:p>
            <a:pPr marL="1200150" lvl="2" indent="-342900"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أن لا يقل حجم أموال وأصول العميل </a:t>
            </a:r>
            <a:r>
              <a:rPr lang="ar-KW" sz="1600" u="sng" dirty="0">
                <a:solidFill>
                  <a:schemeClr val="tx2"/>
                </a:solidFill>
                <a:latin typeface="Calibri" pitchFamily="34" charset="0"/>
                <a:cs typeface="mohammad bold art 1" pitchFamily="2" charset="-78"/>
              </a:rPr>
              <a:t>لدى الشخص المرخص له أو أكثر </a:t>
            </a:r>
            <a:r>
              <a:rPr lang="ar-KW" sz="1600" dirty="0">
                <a:solidFill>
                  <a:schemeClr val="tx2"/>
                </a:solidFill>
                <a:latin typeface="Calibri" pitchFamily="34" charset="0"/>
                <a:cs typeface="mohammad bold art 1" pitchFamily="2" charset="-78"/>
              </a:rPr>
              <a:t>عن قيمة </a:t>
            </a:r>
            <a:r>
              <a:rPr lang="ar-KW" sz="1600" b="1" u="sng" dirty="0">
                <a:solidFill>
                  <a:schemeClr val="tx2"/>
                </a:solidFill>
                <a:latin typeface="Calibri" pitchFamily="34" charset="0"/>
                <a:cs typeface="mohammad bold art 1" pitchFamily="2" charset="-78"/>
              </a:rPr>
              <a:t>100,000 </a:t>
            </a:r>
            <a:r>
              <a:rPr lang="ar-KW" sz="1600" b="1" u="sng" dirty="0" smtClean="0">
                <a:solidFill>
                  <a:schemeClr val="tx2"/>
                </a:solidFill>
                <a:latin typeface="Calibri" pitchFamily="34" charset="0"/>
                <a:cs typeface="mohammad bold art 1" pitchFamily="2" charset="-78"/>
              </a:rPr>
              <a:t>د.ك.</a:t>
            </a:r>
            <a:endParaRPr lang="ar-KW" sz="1600" b="1" u="sng" dirty="0">
              <a:solidFill>
                <a:schemeClr val="tx2"/>
              </a:solidFill>
              <a:latin typeface="Calibri" pitchFamily="34" charset="0"/>
              <a:cs typeface="mohammad bold art 1" pitchFamily="2" charset="-78"/>
            </a:endParaRPr>
          </a:p>
          <a:p>
            <a:pPr marL="1200150" lvl="2" indent="-342900"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أن يعمل العميل </a:t>
            </a:r>
            <a:r>
              <a:rPr lang="ar-KW" sz="1600" dirty="0" smtClean="0">
                <a:solidFill>
                  <a:schemeClr val="tx2"/>
                </a:solidFill>
                <a:latin typeface="Calibri" pitchFamily="34" charset="0"/>
                <a:cs typeface="mohammad bold art 1" pitchFamily="2" charset="-78"/>
              </a:rPr>
              <a:t>أو سبق </a:t>
            </a:r>
            <a:r>
              <a:rPr lang="ar-KW" sz="1600" dirty="0">
                <a:solidFill>
                  <a:schemeClr val="tx2"/>
                </a:solidFill>
                <a:latin typeface="Calibri" pitchFamily="34" charset="0"/>
                <a:cs typeface="mohammad bold art 1" pitchFamily="2" charset="-78"/>
              </a:rPr>
              <a:t>له العمل في القطاع المالي </a:t>
            </a:r>
            <a:r>
              <a:rPr lang="ar-KW" sz="1600" b="1" u="sng" dirty="0">
                <a:solidFill>
                  <a:schemeClr val="tx2"/>
                </a:solidFill>
                <a:latin typeface="Calibri" pitchFamily="34" charset="0"/>
                <a:cs typeface="mohammad bold art 1" pitchFamily="2" charset="-78"/>
              </a:rPr>
              <a:t>لمدة سنة</a:t>
            </a:r>
            <a:r>
              <a:rPr lang="ar-KW" sz="1600" dirty="0">
                <a:solidFill>
                  <a:schemeClr val="tx2"/>
                </a:solidFill>
                <a:latin typeface="Calibri" pitchFamily="34" charset="0"/>
                <a:cs typeface="mohammad bold art 1" pitchFamily="2" charset="-78"/>
              </a:rPr>
              <a:t> على الأقل في منصب مهني محترف.</a:t>
            </a:r>
          </a:p>
        </p:txBody>
      </p:sp>
    </p:spTree>
    <p:extLst>
      <p:ext uri="{BB962C8B-B14F-4D97-AF65-F5344CB8AC3E}">
        <p14:creationId xmlns:p14="http://schemas.microsoft.com/office/powerpoint/2010/main" val="3498891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(يتبع) إضافة تصنيف العملاء</a:t>
            </a:r>
            <a:endParaRPr lang="en-GB" sz="2200" b="1" dirty="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يتعين </a:t>
            </a:r>
            <a:r>
              <a:rPr lang="ar-KW" sz="2000" dirty="0">
                <a:solidFill>
                  <a:schemeClr val="tx2"/>
                </a:solidFill>
                <a:latin typeface="Calibri" pitchFamily="34" charset="0"/>
                <a:cs typeface="mohammad bold art 1" pitchFamily="2" charset="-78"/>
              </a:rPr>
              <a:t>على الشخص المرخص له إعداد سجل خاص لتصنيف العملاء، يتضمن:</a:t>
            </a:r>
          </a:p>
          <a:p>
            <a:pPr marL="857250" lvl="1" indent="-457200" algn="just" rtl="1" fontAlgn="base">
              <a:lnSpc>
                <a:spcPct val="150000"/>
              </a:lnSpc>
              <a:spcBef>
                <a:spcPct val="0"/>
              </a:spcBef>
              <a:spcAft>
                <a:spcPts val="600"/>
              </a:spcAft>
              <a:buFont typeface="+mj-lt"/>
              <a:buAutoNum type="arabicParenR"/>
            </a:pPr>
            <a:r>
              <a:rPr lang="ar-KW" sz="2000" dirty="0">
                <a:solidFill>
                  <a:schemeClr val="tx2"/>
                </a:solidFill>
                <a:latin typeface="Calibri" pitchFamily="34" charset="0"/>
                <a:cs typeface="mohammad bold art 1" pitchFamily="2" charset="-78"/>
              </a:rPr>
              <a:t>نوع تصنيف العميل، وأسبابه </a:t>
            </a:r>
            <a:r>
              <a:rPr lang="ar-KW" sz="2000" dirty="0" smtClean="0">
                <a:solidFill>
                  <a:schemeClr val="tx2"/>
                </a:solidFill>
                <a:latin typeface="Calibri" pitchFamily="34" charset="0"/>
                <a:cs typeface="mohammad bold art 1" pitchFamily="2" charset="-78"/>
              </a:rPr>
              <a:t>ومبرراته.</a:t>
            </a:r>
            <a:endParaRPr lang="ar-KW" sz="2000" dirty="0">
              <a:solidFill>
                <a:schemeClr val="tx2"/>
              </a:solidFill>
              <a:latin typeface="Calibri" pitchFamily="34" charset="0"/>
              <a:cs typeface="mohammad bold art 1" pitchFamily="2" charset="-78"/>
            </a:endParaRPr>
          </a:p>
          <a:p>
            <a:pPr marL="857250" lvl="1" indent="-457200" algn="just" rtl="1" fontAlgn="base">
              <a:lnSpc>
                <a:spcPct val="150000"/>
              </a:lnSpc>
              <a:spcBef>
                <a:spcPct val="0"/>
              </a:spcBef>
              <a:spcAft>
                <a:spcPts val="600"/>
              </a:spcAft>
              <a:buFont typeface="+mj-lt"/>
              <a:buAutoNum type="arabicParenR"/>
            </a:pPr>
            <a:r>
              <a:rPr lang="ar-KW" sz="2000" dirty="0">
                <a:solidFill>
                  <a:schemeClr val="tx2"/>
                </a:solidFill>
                <a:latin typeface="Calibri" pitchFamily="34" charset="0"/>
                <a:cs typeface="mohammad bold art 1" pitchFamily="2" charset="-78"/>
              </a:rPr>
              <a:t>نسخة من الإخطارات والإقرارات والاتفاقيات المتعلقة بتصنيف </a:t>
            </a:r>
            <a:r>
              <a:rPr lang="ar-KW" sz="2000" dirty="0" smtClean="0">
                <a:solidFill>
                  <a:schemeClr val="tx2"/>
                </a:solidFill>
                <a:latin typeface="Calibri" pitchFamily="34" charset="0"/>
                <a:cs typeface="mohammad bold art 1" pitchFamily="2" charset="-78"/>
              </a:rPr>
              <a:t>العميل.</a:t>
            </a:r>
          </a:p>
          <a:p>
            <a:pPr marL="400050" lvl="1"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400050" lvl="1" indent="0" algn="ctr" rtl="1" fontAlgn="base">
              <a:lnSpc>
                <a:spcPct val="150000"/>
              </a:lnSpc>
              <a:spcBef>
                <a:spcPct val="0"/>
              </a:spcBef>
              <a:spcAft>
                <a:spcPts val="600"/>
              </a:spcAft>
              <a:buNone/>
            </a:pPr>
            <a:r>
              <a:rPr lang="ar-KW" sz="2000" b="1" i="1" dirty="0" smtClean="0">
                <a:solidFill>
                  <a:schemeClr val="tx2"/>
                </a:solidFill>
                <a:latin typeface="Calibri" pitchFamily="34" charset="0"/>
                <a:cs typeface="mohammad bold art 1" pitchFamily="2" charset="-78"/>
              </a:rPr>
              <a:t>«لا يؤثر تغيير تصنيف العميل على التصرفات والعمليات</a:t>
            </a:r>
          </a:p>
          <a:p>
            <a:pPr marL="400050" lvl="1" indent="0" algn="ctr" rtl="1" fontAlgn="base">
              <a:lnSpc>
                <a:spcPct val="150000"/>
              </a:lnSpc>
              <a:spcBef>
                <a:spcPct val="0"/>
              </a:spcBef>
              <a:spcAft>
                <a:spcPts val="600"/>
              </a:spcAft>
              <a:buNone/>
            </a:pPr>
            <a:r>
              <a:rPr lang="ar-KW" sz="2000" b="1" i="1" dirty="0" smtClean="0">
                <a:solidFill>
                  <a:schemeClr val="tx2"/>
                </a:solidFill>
                <a:latin typeface="Calibri" pitchFamily="34" charset="0"/>
                <a:cs typeface="mohammad bold art 1" pitchFamily="2" charset="-78"/>
              </a:rPr>
              <a:t>التي تمت في ظل تصنيفه على نحو معين»</a:t>
            </a:r>
            <a:endParaRPr lang="ar-KW" sz="2000" b="1" i="1" dirty="0">
              <a:solidFill>
                <a:schemeClr val="tx2"/>
              </a:solidFill>
              <a:latin typeface="Calibri" pitchFamily="34" charset="0"/>
              <a:cs typeface="mohammad bold art 1" pitchFamily="2" charset="-78"/>
            </a:endParaRPr>
          </a:p>
          <a:p>
            <a:pPr marL="400050" lvl="1" indent="0" algn="just" rtl="1" fontAlgn="base">
              <a:lnSpc>
                <a:spcPct val="150000"/>
              </a:lnSpc>
              <a:spcBef>
                <a:spcPct val="0"/>
              </a:spcBef>
              <a:spcAft>
                <a:spcPts val="600"/>
              </a:spcAft>
              <a:buNone/>
            </a:pPr>
            <a:endParaRPr lang="ar-KW" sz="2000" dirty="0" smtClean="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128965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إضافة أحكام تعارض المصالح</a:t>
            </a:r>
          </a:p>
          <a:p>
            <a:pPr lvl="1" algn="just" rtl="1" fontAlgn="base">
              <a:lnSpc>
                <a:spcPct val="114000"/>
              </a:lnSpc>
              <a:spcBef>
                <a:spcPct val="0"/>
              </a:spcBef>
              <a:spcAft>
                <a:spcPts val="600"/>
              </a:spcAft>
              <a:buFont typeface="Wingdings" panose="05000000000000000000" pitchFamily="2" charset="2"/>
              <a:buChar char="ü"/>
              <a:defRPr/>
            </a:pPr>
            <a:r>
              <a:rPr lang="ar-KW" sz="2000" dirty="0" smtClean="0">
                <a:solidFill>
                  <a:schemeClr val="tx2"/>
                </a:solidFill>
                <a:latin typeface="Calibri" pitchFamily="34" charset="0"/>
                <a:cs typeface="mohammad bold art 1" pitchFamily="2" charset="-78"/>
              </a:rPr>
              <a:t>الاحتفاظ </a:t>
            </a:r>
            <a:r>
              <a:rPr lang="ar-KW" sz="2000" dirty="0">
                <a:solidFill>
                  <a:schemeClr val="tx2"/>
                </a:solidFill>
                <a:latin typeface="Calibri" pitchFamily="34" charset="0"/>
                <a:cs typeface="mohammad bold art 1" pitchFamily="2" charset="-78"/>
              </a:rPr>
              <a:t>بسجل لأنواع الخدمات التي يقدمها بنفسه أو من خلال أشخاص آخرين والتي قد تنشأ عنها تعارض للمصالح، على أن يتم تحديث هذا السجل بشكل دوري.</a:t>
            </a:r>
          </a:p>
          <a:p>
            <a:pPr marL="742950" lvl="2" indent="-342900" algn="just" rtl="1" fontAlgn="base">
              <a:lnSpc>
                <a:spcPct val="114000"/>
              </a:lnSpc>
              <a:spcBef>
                <a:spcPct val="0"/>
              </a:spcBef>
              <a:spcAft>
                <a:spcPts val="600"/>
              </a:spcAft>
              <a:buFont typeface="Wingdings" panose="05000000000000000000" pitchFamily="2" charset="2"/>
              <a:buChar char="ü"/>
              <a:defRPr/>
            </a:pPr>
            <a:r>
              <a:rPr lang="ar-KW" sz="2000" dirty="0">
                <a:solidFill>
                  <a:schemeClr val="tx2"/>
                </a:solidFill>
                <a:latin typeface="Calibri" pitchFamily="34" charset="0"/>
                <a:cs typeface="mohammad bold art 1" pitchFamily="2" charset="-78"/>
              </a:rPr>
              <a:t>الالتزام باتخاذ تدابير وقائية للحد من حالات تعارض المصالح.</a:t>
            </a:r>
          </a:p>
          <a:p>
            <a:pPr marL="742950" lvl="2" indent="-342900" algn="just" rtl="1" fontAlgn="base">
              <a:lnSpc>
                <a:spcPct val="114000"/>
              </a:lnSpc>
              <a:spcBef>
                <a:spcPct val="0"/>
              </a:spcBef>
              <a:spcAft>
                <a:spcPts val="600"/>
              </a:spcAft>
              <a:buFont typeface="Wingdings" panose="05000000000000000000" pitchFamily="2" charset="2"/>
              <a:buChar char="ü"/>
              <a:defRPr/>
            </a:pPr>
            <a:r>
              <a:rPr lang="ar-KW" sz="2000" dirty="0">
                <a:solidFill>
                  <a:schemeClr val="tx2"/>
                </a:solidFill>
                <a:latin typeface="Calibri" pitchFamily="34" charset="0"/>
                <a:cs typeface="mohammad bold art 1" pitchFamily="2" charset="-78"/>
              </a:rPr>
              <a:t>الإفصاح خطياًّ للعميل قبل تنفيذ الأعمال، في حال أن التدابير المتخذة غير كافية للحد من الأضرار على </a:t>
            </a:r>
            <a:r>
              <a:rPr lang="ar-KW" sz="2000" dirty="0" smtClean="0">
                <a:solidFill>
                  <a:schemeClr val="tx2"/>
                </a:solidFill>
                <a:latin typeface="Calibri" pitchFamily="34" charset="0"/>
                <a:cs typeface="mohammad bold art 1" pitchFamily="2" charset="-78"/>
              </a:rPr>
              <a:t>العميل.</a:t>
            </a:r>
            <a:endParaRPr lang="ar-KW" sz="2000" dirty="0">
              <a:solidFill>
                <a:schemeClr val="tx2"/>
              </a:solidFill>
              <a:latin typeface="Calibri" pitchFamily="34" charset="0"/>
              <a:cs typeface="mohammad bold art 1" pitchFamily="2" charset="-78"/>
            </a:endParaRPr>
          </a:p>
          <a:p>
            <a:pPr marL="742950" lvl="2" indent="-342900" algn="just" rtl="1" fontAlgn="base">
              <a:lnSpc>
                <a:spcPct val="114000"/>
              </a:lnSpc>
              <a:spcBef>
                <a:spcPct val="0"/>
              </a:spcBef>
              <a:spcAft>
                <a:spcPts val="600"/>
              </a:spcAft>
              <a:buFont typeface="Wingdings" panose="05000000000000000000" pitchFamily="2" charset="2"/>
              <a:buChar char="ü"/>
              <a:defRPr/>
            </a:pPr>
            <a:r>
              <a:rPr lang="ar-KW" sz="2000" dirty="0">
                <a:solidFill>
                  <a:schemeClr val="tx2"/>
                </a:solidFill>
                <a:latin typeface="Calibri" pitchFamily="34" charset="0"/>
                <a:cs typeface="mohammad bold art 1" pitchFamily="2" charset="-78"/>
              </a:rPr>
              <a:t>وضع سياسات وإجراءات للحد من تعارض المصالح على أن تتناسب مع طبيعة وحجم أعمال الشخص المرخص له، على أن تتضمن هذه السياسة الشروط الواردة في الفصل الثالث من هذا الكتاب.</a:t>
            </a: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8640499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(يتبع) إضافة أحكام تعارض المصالح</a:t>
            </a:r>
          </a:p>
          <a:p>
            <a:pPr lvl="1" algn="just" rtl="1" fontAlgn="base">
              <a:lnSpc>
                <a:spcPct val="150000"/>
              </a:lnSpc>
              <a:spcBef>
                <a:spcPct val="0"/>
              </a:spcBef>
              <a:spcAft>
                <a:spcPts val="600"/>
              </a:spcAft>
              <a:buFont typeface="Wingdings" panose="05000000000000000000" pitchFamily="2" charset="2"/>
              <a:buChar char="ü"/>
              <a:defRPr/>
            </a:pPr>
            <a:r>
              <a:rPr lang="ar-KW" sz="1800" dirty="0">
                <a:solidFill>
                  <a:schemeClr val="tx2"/>
                </a:solidFill>
                <a:latin typeface="Calibri" pitchFamily="34" charset="0"/>
                <a:cs typeface="mohammad bold art 1" pitchFamily="2" charset="-78"/>
              </a:rPr>
              <a:t>يجوز للشخص المرخص له فرض قيود على انتقال بعض المعلومات </a:t>
            </a:r>
            <a:r>
              <a:rPr lang="en-US" sz="1800" dirty="0">
                <a:solidFill>
                  <a:schemeClr val="tx2"/>
                </a:solidFill>
                <a:latin typeface="Calibri" pitchFamily="34" charset="0"/>
                <a:cs typeface="mohammad bold art 1" pitchFamily="2" charset="-78"/>
              </a:rPr>
              <a:t>(Chinese Wall)</a:t>
            </a:r>
            <a:r>
              <a:rPr lang="ar-KW" sz="1800" dirty="0">
                <a:solidFill>
                  <a:schemeClr val="tx2"/>
                </a:solidFill>
                <a:latin typeface="Calibri" pitchFamily="34" charset="0"/>
                <a:cs typeface="mohammad bold art 1" pitchFamily="2" charset="-78"/>
              </a:rPr>
              <a:t> </a:t>
            </a:r>
            <a:r>
              <a:rPr lang="ar-KW" sz="1800" dirty="0" smtClean="0">
                <a:solidFill>
                  <a:schemeClr val="tx2"/>
                </a:solidFill>
                <a:latin typeface="Calibri" pitchFamily="34" charset="0"/>
                <a:cs typeface="mohammad bold art 1" pitchFamily="2" charset="-78"/>
              </a:rPr>
              <a:t>وذلك للحد </a:t>
            </a:r>
            <a:r>
              <a:rPr lang="ar-KW" sz="1800" dirty="0">
                <a:solidFill>
                  <a:schemeClr val="tx2"/>
                </a:solidFill>
                <a:latin typeface="Calibri" pitchFamily="34" charset="0"/>
                <a:cs typeface="mohammad bold art 1" pitchFamily="2" charset="-78"/>
              </a:rPr>
              <a:t>من تعارض المصالح، حيث يحق للشخص المرخص له إلزام موظفيه أو وكلائه الذين يقومون ببعض أنشطة الأوراق المالية بعدم الكشف عن المعلومات التي في حوزتهم إلى أي موظف أو شخص آخر يعمل لصالح الشخص المرخص </a:t>
            </a:r>
            <a:r>
              <a:rPr lang="ar-KW" sz="1800" dirty="0" smtClean="0">
                <a:solidFill>
                  <a:schemeClr val="tx2"/>
                </a:solidFill>
                <a:latin typeface="Calibri" pitchFamily="34" charset="0"/>
                <a:cs typeface="mohammad bold art 1" pitchFamily="2" charset="-78"/>
              </a:rPr>
              <a:t>له.</a:t>
            </a:r>
            <a:endParaRPr lang="ar-KW" sz="1800" dirty="0">
              <a:solidFill>
                <a:schemeClr val="tx2"/>
              </a:solidFill>
              <a:latin typeface="Calibri" pitchFamily="34" charset="0"/>
              <a:cs typeface="mohammad bold art 1" pitchFamily="2" charset="-78"/>
            </a:endParaRPr>
          </a:p>
          <a:p>
            <a:pPr lvl="1" algn="just" rtl="1" fontAlgn="base">
              <a:lnSpc>
                <a:spcPct val="150000"/>
              </a:lnSpc>
              <a:spcBef>
                <a:spcPct val="0"/>
              </a:spcBef>
              <a:spcAft>
                <a:spcPts val="600"/>
              </a:spcAft>
              <a:buFont typeface="Wingdings" panose="05000000000000000000" pitchFamily="2" charset="2"/>
              <a:buChar char="ü"/>
              <a:defRPr/>
            </a:pPr>
            <a:r>
              <a:rPr lang="ar-KW" sz="1800" dirty="0">
                <a:solidFill>
                  <a:schemeClr val="tx2"/>
                </a:solidFill>
                <a:latin typeface="Calibri" pitchFamily="34" charset="0"/>
                <a:cs typeface="mohammad bold art 1" pitchFamily="2" charset="-78"/>
              </a:rPr>
              <a:t>في حال اتخاذ الشخص المرخص له التدابير </a:t>
            </a:r>
            <a:r>
              <a:rPr lang="ar-KW" sz="1800" dirty="0" smtClean="0">
                <a:solidFill>
                  <a:schemeClr val="tx2"/>
                </a:solidFill>
                <a:latin typeface="Calibri" pitchFamily="34" charset="0"/>
                <a:cs typeface="mohammad bold art 1" pitchFamily="2" charset="-78"/>
              </a:rPr>
              <a:t>المذكورة أعلاه </a:t>
            </a:r>
            <a:r>
              <a:rPr lang="ar-KW" sz="1800" dirty="0">
                <a:solidFill>
                  <a:schemeClr val="tx2"/>
                </a:solidFill>
                <a:latin typeface="Calibri" pitchFamily="34" charset="0"/>
                <a:cs typeface="mohammad bold art 1" pitchFamily="2" charset="-78"/>
              </a:rPr>
              <a:t>فإن ذلك يعد بمثابة قرينة على أن تصرف الشخص المرخص له لا يقع ضمن حالات تعارض المصالح، ما لم يثبت عكس </a:t>
            </a:r>
            <a:r>
              <a:rPr lang="ar-KW" sz="1800" dirty="0" smtClean="0">
                <a:solidFill>
                  <a:schemeClr val="tx2"/>
                </a:solidFill>
                <a:latin typeface="Calibri" pitchFamily="34" charset="0"/>
                <a:cs typeface="mohammad bold art 1" pitchFamily="2" charset="-78"/>
              </a:rPr>
              <a:t>ذلك.</a:t>
            </a:r>
            <a:endParaRPr lang="ar-KW" sz="1800" dirty="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9164863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a:solidFill>
                  <a:schemeClr val="tx2"/>
                </a:solidFill>
                <a:latin typeface="Calibri" pitchFamily="34" charset="0"/>
                <a:cs typeface="mohammad bold art 1" pitchFamily="2" charset="-78"/>
              </a:rPr>
              <a:t>إضافة </a:t>
            </a:r>
            <a:r>
              <a:rPr lang="ar-KW" sz="2200" b="1" dirty="0" smtClean="0">
                <a:solidFill>
                  <a:schemeClr val="tx2"/>
                </a:solidFill>
                <a:latin typeface="Calibri" pitchFamily="34" charset="0"/>
                <a:cs typeface="mohammad bold art 1" pitchFamily="2" charset="-78"/>
              </a:rPr>
              <a:t>بنود </a:t>
            </a:r>
            <a:r>
              <a:rPr lang="ar-KW" sz="2200" b="1" dirty="0">
                <a:solidFill>
                  <a:schemeClr val="tx2"/>
                </a:solidFill>
                <a:latin typeface="Calibri" pitchFamily="34" charset="0"/>
                <a:cs typeface="mohammad bold art 1" pitchFamily="2" charset="-78"/>
              </a:rPr>
              <a:t>خاصة بالمعاملات الشخصية لموظفي الشخص المرخص له</a:t>
            </a:r>
            <a:endParaRPr lang="en-GB" sz="2200" b="1"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1900" dirty="0" smtClean="0">
                <a:solidFill>
                  <a:schemeClr val="tx2"/>
                </a:solidFill>
                <a:latin typeface="Calibri" pitchFamily="34" charset="0"/>
                <a:cs typeface="mohammad bold art 1" pitchFamily="2" charset="-78"/>
              </a:rPr>
              <a:t>التزام الشخص المرخص له باتخاذ التدابير الملائمة للحد من حالات تعارض المصالح بين أعضاء مجلس الإدارة وعملائه وموظفيه ووكلائه.</a:t>
            </a:r>
          </a:p>
          <a:p>
            <a:pPr lvl="1" algn="just" rtl="1" fontAlgn="base">
              <a:lnSpc>
                <a:spcPct val="114000"/>
              </a:lnSpc>
              <a:spcBef>
                <a:spcPct val="0"/>
              </a:spcBef>
              <a:spcAft>
                <a:spcPts val="600"/>
              </a:spcAft>
              <a:buFont typeface="Wingdings" panose="05000000000000000000" pitchFamily="2" charset="2"/>
              <a:buChar char="ü"/>
              <a:defRPr/>
            </a:pPr>
            <a:r>
              <a:rPr lang="ar-KW" sz="1900" dirty="0">
                <a:solidFill>
                  <a:schemeClr val="tx2"/>
                </a:solidFill>
                <a:latin typeface="Calibri" pitchFamily="34" charset="0"/>
                <a:cs typeface="mohammad bold art 1" pitchFamily="2" charset="-78"/>
              </a:rPr>
              <a:t>التزام موظفي الشخص </a:t>
            </a:r>
            <a:r>
              <a:rPr lang="ar-KW" sz="1900" dirty="0" smtClean="0">
                <a:solidFill>
                  <a:schemeClr val="tx2"/>
                </a:solidFill>
                <a:latin typeface="Calibri" pitchFamily="34" charset="0"/>
                <a:cs typeface="mohammad bold art 1" pitchFamily="2" charset="-78"/>
              </a:rPr>
              <a:t>المرخص له في إبلاغ مسؤول المطابقة والالتزام «فوراً» بأي صفقة يجريها عن نفسه أو لأحد أقاربه أو لشركة تابعة له أو لأحد أقاربه.</a:t>
            </a:r>
          </a:p>
          <a:p>
            <a:pPr lvl="1" algn="just" rtl="1" fontAlgn="base">
              <a:lnSpc>
                <a:spcPct val="114000"/>
              </a:lnSpc>
              <a:spcBef>
                <a:spcPct val="0"/>
              </a:spcBef>
              <a:spcAft>
                <a:spcPts val="600"/>
              </a:spcAft>
              <a:buFont typeface="Wingdings" panose="05000000000000000000" pitchFamily="2" charset="2"/>
              <a:buChar char="ü"/>
              <a:defRPr/>
            </a:pPr>
            <a:r>
              <a:rPr lang="ar-KW" sz="1900" dirty="0" smtClean="0">
                <a:solidFill>
                  <a:schemeClr val="tx2"/>
                </a:solidFill>
                <a:latin typeface="Calibri" pitchFamily="34" charset="0"/>
                <a:cs typeface="mohammad bold art 1" pitchFamily="2" charset="-78"/>
              </a:rPr>
              <a:t>الاحتفاظ بسجل خاص بالصفقات التي يفصح </a:t>
            </a:r>
            <a:r>
              <a:rPr lang="ar-KW" sz="1900" dirty="0">
                <a:solidFill>
                  <a:schemeClr val="tx2"/>
                </a:solidFill>
                <a:latin typeface="Calibri" pitchFamily="34" charset="0"/>
                <a:cs typeface="mohammad bold art 1" pitchFamily="2" charset="-78"/>
              </a:rPr>
              <a:t>عنها موظفو الشخص المرخص </a:t>
            </a:r>
            <a:r>
              <a:rPr lang="ar-KW" sz="1900" dirty="0" smtClean="0">
                <a:solidFill>
                  <a:schemeClr val="tx2"/>
                </a:solidFill>
                <a:latin typeface="Calibri" pitchFamily="34" charset="0"/>
                <a:cs typeface="mohammad bold art 1" pitchFamily="2" charset="-78"/>
              </a:rPr>
              <a:t>له.</a:t>
            </a:r>
          </a:p>
          <a:p>
            <a:pPr lvl="1" algn="just" rtl="1" fontAlgn="base">
              <a:lnSpc>
                <a:spcPct val="114000"/>
              </a:lnSpc>
              <a:spcBef>
                <a:spcPct val="0"/>
              </a:spcBef>
              <a:spcAft>
                <a:spcPts val="600"/>
              </a:spcAft>
              <a:buFont typeface="Wingdings" panose="05000000000000000000" pitchFamily="2" charset="2"/>
              <a:buChar char="ü"/>
              <a:defRPr/>
            </a:pPr>
            <a:r>
              <a:rPr lang="ar-KW" sz="1900" dirty="0" smtClean="0">
                <a:solidFill>
                  <a:schemeClr val="tx2"/>
                </a:solidFill>
                <a:latin typeface="Calibri" pitchFamily="34" charset="0"/>
                <a:cs typeface="mohammad bold art 1" pitchFamily="2" charset="-78"/>
              </a:rPr>
              <a:t>مسؤولية مراقبة المعاملات الشخصية للموظفين تقع على عاتق مسؤول المطابقة والالتزام.</a:t>
            </a:r>
          </a:p>
          <a:p>
            <a:pPr lvl="1" algn="just" rtl="1" fontAlgn="base">
              <a:lnSpc>
                <a:spcPct val="114000"/>
              </a:lnSpc>
              <a:spcBef>
                <a:spcPct val="0"/>
              </a:spcBef>
              <a:spcAft>
                <a:spcPts val="600"/>
              </a:spcAft>
              <a:buFont typeface="Wingdings" panose="05000000000000000000" pitchFamily="2" charset="2"/>
              <a:buChar char="ü"/>
              <a:defRPr/>
            </a:pPr>
            <a:r>
              <a:rPr lang="ar-KW" sz="1900" dirty="0" smtClean="0">
                <a:solidFill>
                  <a:schemeClr val="tx2"/>
                </a:solidFill>
                <a:latin typeface="Calibri" pitchFamily="34" charset="0"/>
                <a:cs typeface="mohammad bold art 1" pitchFamily="2" charset="-78"/>
              </a:rPr>
              <a:t>لا يجوز لموظفي الشخص المرخص له الذي يزاول نشاط وسيط أوراق مالية مسجل في البورصة أو مدير محفظة استثمار شراء أو بيع الأوراق المالية أو إنشاء المحافظ الاستثمارية إلا عن طريق نفس الشخص المرخص له.</a:t>
            </a:r>
          </a:p>
          <a:p>
            <a:pPr algn="just" rtl="1" fontAlgn="base">
              <a:lnSpc>
                <a:spcPct val="114000"/>
              </a:lnSpc>
              <a:spcBef>
                <a:spcPct val="0"/>
              </a:spcBef>
              <a:spcAft>
                <a:spcPts val="600"/>
              </a:spcAft>
              <a:buFont typeface="Wingdings" panose="05000000000000000000" pitchFamily="2" charset="2"/>
              <a:buChar char="v"/>
              <a:defRPr/>
            </a:pPr>
            <a:endParaRPr lang="ar-KW" sz="2200" b="1" dirty="0" smtClean="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726340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إضافة بعض </a:t>
            </a:r>
            <a:r>
              <a:rPr lang="ar-KW" sz="2200" b="1" dirty="0">
                <a:solidFill>
                  <a:schemeClr val="tx2"/>
                </a:solidFill>
                <a:latin typeface="Calibri" pitchFamily="34" charset="0"/>
                <a:cs typeface="mohammad bold art 1" pitchFamily="2" charset="-78"/>
              </a:rPr>
              <a:t>البنود حول تسجيل المحادثات الهاتفية</a:t>
            </a:r>
            <a:endParaRPr lang="en-GB" sz="2200" b="1"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1900" dirty="0">
                <a:solidFill>
                  <a:schemeClr val="tx2"/>
                </a:solidFill>
                <a:latin typeface="Calibri" pitchFamily="34" charset="0"/>
                <a:cs typeface="mohammad bold art 1" pitchFamily="2" charset="-78"/>
              </a:rPr>
              <a:t>يتعين حفظ السجلات لكل الصفقات المنفذة بالإضافة إلى تسجيل المحادثات الهاتفية و المراسلات الإلكترونية بين الموظفين والوكلاء والعملاء المتعلقة بأنشطة الشخص المرخص له، عن طريق جهاز يوفره الشخص المرخص </a:t>
            </a:r>
            <a:r>
              <a:rPr lang="ar-KW" sz="1900" dirty="0" smtClean="0">
                <a:solidFill>
                  <a:schemeClr val="tx2"/>
                </a:solidFill>
                <a:latin typeface="Calibri" pitchFamily="34" charset="0"/>
                <a:cs typeface="mohammad bold art 1" pitchFamily="2" charset="-78"/>
              </a:rPr>
              <a:t>له.</a:t>
            </a:r>
          </a:p>
          <a:p>
            <a:pPr lvl="1" algn="just" rtl="1" fontAlgn="base">
              <a:lnSpc>
                <a:spcPct val="114000"/>
              </a:lnSpc>
              <a:spcBef>
                <a:spcPct val="0"/>
              </a:spcBef>
              <a:spcAft>
                <a:spcPts val="600"/>
              </a:spcAft>
              <a:buFont typeface="Wingdings" panose="05000000000000000000" pitchFamily="2" charset="2"/>
              <a:buChar char="ü"/>
              <a:defRPr/>
            </a:pPr>
            <a:r>
              <a:rPr lang="ar-KW" sz="1900" dirty="0">
                <a:solidFill>
                  <a:schemeClr val="tx2"/>
                </a:solidFill>
                <a:latin typeface="Calibri" pitchFamily="34" charset="0"/>
                <a:cs typeface="mohammad bold art 1" pitchFamily="2" charset="-78"/>
              </a:rPr>
              <a:t>تسجل جميع المحادثات الهاتفية </a:t>
            </a:r>
            <a:r>
              <a:rPr lang="ar-KW" sz="1900" dirty="0" smtClean="0">
                <a:solidFill>
                  <a:schemeClr val="tx2"/>
                </a:solidFill>
                <a:latin typeface="Calibri" pitchFamily="34" charset="0"/>
                <a:cs typeface="mohammad bold art 1" pitchFamily="2" charset="-78"/>
              </a:rPr>
              <a:t>والمراسلات </a:t>
            </a:r>
            <a:r>
              <a:rPr lang="ar-KW" sz="1900" dirty="0">
                <a:solidFill>
                  <a:schemeClr val="tx2"/>
                </a:solidFill>
                <a:latin typeface="Calibri" pitchFamily="34" charset="0"/>
                <a:cs typeface="mohammad bold art 1" pitchFamily="2" charset="-78"/>
              </a:rPr>
              <a:t>الإلكترونية </a:t>
            </a:r>
            <a:r>
              <a:rPr lang="ar-KW" sz="1900" dirty="0" smtClean="0">
                <a:solidFill>
                  <a:schemeClr val="tx2"/>
                </a:solidFill>
                <a:latin typeface="Calibri" pitchFamily="34" charset="0"/>
                <a:cs typeface="mohammad bold art 1" pitchFamily="2" charset="-78"/>
              </a:rPr>
              <a:t>بغرض القيام باستلام وتنفيذ أوامر العملاء، أو إرسالها إلى جهات أخرى لتنفيذها.</a:t>
            </a:r>
          </a:p>
          <a:p>
            <a:pPr lvl="1" algn="just" rtl="1" fontAlgn="base">
              <a:lnSpc>
                <a:spcPct val="114000"/>
              </a:lnSpc>
              <a:spcBef>
                <a:spcPct val="0"/>
              </a:spcBef>
              <a:spcAft>
                <a:spcPts val="600"/>
              </a:spcAft>
              <a:buFont typeface="Wingdings" panose="05000000000000000000" pitchFamily="2" charset="2"/>
              <a:buChar char="ü"/>
              <a:defRPr/>
            </a:pPr>
            <a:r>
              <a:rPr lang="ar-KW" sz="1900" dirty="0">
                <a:solidFill>
                  <a:schemeClr val="tx2"/>
                </a:solidFill>
                <a:latin typeface="Calibri" pitchFamily="34" charset="0"/>
                <a:cs typeface="mohammad bold art 1" pitchFamily="2" charset="-78"/>
              </a:rPr>
              <a:t>في حال عدم القدرة على تسجيل المكالمة الهاتفية يمكن للشخص المرخص له قبول التعليمات لأوامر العملاء كتابياًّ.</a:t>
            </a:r>
          </a:p>
          <a:p>
            <a:pPr lvl="1" algn="just" rtl="1" fontAlgn="base">
              <a:lnSpc>
                <a:spcPct val="114000"/>
              </a:lnSpc>
              <a:spcBef>
                <a:spcPct val="0"/>
              </a:spcBef>
              <a:spcAft>
                <a:spcPts val="600"/>
              </a:spcAft>
              <a:buFont typeface="Wingdings" panose="05000000000000000000" pitchFamily="2" charset="2"/>
              <a:buChar char="ü"/>
              <a:defRPr/>
            </a:pPr>
            <a:r>
              <a:rPr lang="ar-KW" sz="1900" dirty="0" smtClean="0">
                <a:solidFill>
                  <a:schemeClr val="tx2"/>
                </a:solidFill>
                <a:latin typeface="Calibri" pitchFamily="34" charset="0"/>
                <a:cs typeface="mohammad bold art 1" pitchFamily="2" charset="-78"/>
              </a:rPr>
              <a:t>عند </a:t>
            </a:r>
            <a:r>
              <a:rPr lang="ar-KW" sz="1900" dirty="0">
                <a:solidFill>
                  <a:schemeClr val="tx2"/>
                </a:solidFill>
                <a:latin typeface="Calibri" pitchFamily="34" charset="0"/>
                <a:cs typeface="mohammad bold art 1" pitchFamily="2" charset="-78"/>
              </a:rPr>
              <a:t>تلقي المكالمات الهاتفية يتوجب التقيد بما يلي: </a:t>
            </a:r>
          </a:p>
          <a:p>
            <a:pPr marL="1314450" lvl="2" indent="-457200" algn="just" rtl="1" fontAlgn="base">
              <a:lnSpc>
                <a:spcPct val="114000"/>
              </a:lnSpc>
              <a:spcBef>
                <a:spcPct val="0"/>
              </a:spcBef>
              <a:spcAft>
                <a:spcPts val="600"/>
              </a:spcAft>
              <a:buFont typeface="+mj-lt"/>
              <a:buAutoNum type="arabicParenR"/>
              <a:defRPr/>
            </a:pPr>
            <a:r>
              <a:rPr lang="ar-KW" sz="1600" dirty="0" smtClean="0">
                <a:solidFill>
                  <a:schemeClr val="tx2"/>
                </a:solidFill>
                <a:latin typeface="Calibri" pitchFamily="34" charset="0"/>
                <a:cs typeface="mohammad bold art 1" pitchFamily="2" charset="-78"/>
              </a:rPr>
              <a:t>تعريف </a:t>
            </a:r>
            <a:r>
              <a:rPr lang="ar-KW" sz="1600" dirty="0">
                <a:solidFill>
                  <a:schemeClr val="tx2"/>
                </a:solidFill>
                <a:latin typeface="Calibri" pitchFamily="34" charset="0"/>
                <a:cs typeface="mohammad bold art 1" pitchFamily="2" charset="-78"/>
              </a:rPr>
              <a:t>الموظف </a:t>
            </a:r>
            <a:r>
              <a:rPr lang="ar-KW" sz="1600" dirty="0" smtClean="0">
                <a:solidFill>
                  <a:schemeClr val="tx2"/>
                </a:solidFill>
                <a:latin typeface="Calibri" pitchFamily="34" charset="0"/>
                <a:cs typeface="mohammad bold art 1" pitchFamily="2" charset="-78"/>
              </a:rPr>
              <a:t>بنفسه.</a:t>
            </a:r>
            <a:endParaRPr lang="ar-KW" sz="1600" dirty="0">
              <a:solidFill>
                <a:schemeClr val="tx2"/>
              </a:solidFill>
              <a:latin typeface="Calibri" pitchFamily="34" charset="0"/>
              <a:cs typeface="mohammad bold art 1" pitchFamily="2" charset="-78"/>
            </a:endParaRPr>
          </a:p>
          <a:p>
            <a:pPr marL="1314450" lvl="2" indent="-457200" algn="just" rtl="1" fontAlgn="base">
              <a:lnSpc>
                <a:spcPct val="114000"/>
              </a:lnSpc>
              <a:spcBef>
                <a:spcPct val="0"/>
              </a:spcBef>
              <a:spcAft>
                <a:spcPts val="600"/>
              </a:spcAft>
              <a:buFont typeface="+mj-lt"/>
              <a:buAutoNum type="arabicParenR"/>
              <a:defRPr/>
            </a:pPr>
            <a:r>
              <a:rPr lang="ar-KW" sz="1600" dirty="0">
                <a:solidFill>
                  <a:schemeClr val="tx2"/>
                </a:solidFill>
                <a:latin typeface="Calibri" pitchFamily="34" charset="0"/>
                <a:cs typeface="mohammad bold art 1" pitchFamily="2" charset="-78"/>
              </a:rPr>
              <a:t>التأكد من هوية </a:t>
            </a:r>
            <a:r>
              <a:rPr lang="ar-KW" sz="1600" dirty="0" smtClean="0">
                <a:solidFill>
                  <a:schemeClr val="tx2"/>
                </a:solidFill>
                <a:latin typeface="Calibri" pitchFamily="34" charset="0"/>
                <a:cs typeface="mohammad bold art 1" pitchFamily="2" charset="-78"/>
              </a:rPr>
              <a:t>العميل.</a:t>
            </a:r>
            <a:endParaRPr lang="ar-KW" sz="1600" dirty="0">
              <a:solidFill>
                <a:schemeClr val="tx2"/>
              </a:solidFill>
              <a:latin typeface="Calibri" pitchFamily="34" charset="0"/>
              <a:cs typeface="mohammad bold art 1" pitchFamily="2" charset="-78"/>
            </a:endParaRPr>
          </a:p>
          <a:p>
            <a:pPr marL="1314450" lvl="2" indent="-457200" algn="just" rtl="1" fontAlgn="base">
              <a:lnSpc>
                <a:spcPct val="114000"/>
              </a:lnSpc>
              <a:spcBef>
                <a:spcPct val="0"/>
              </a:spcBef>
              <a:spcAft>
                <a:spcPts val="600"/>
              </a:spcAft>
              <a:buFont typeface="+mj-lt"/>
              <a:buAutoNum type="arabicParenR"/>
              <a:defRPr/>
            </a:pPr>
            <a:r>
              <a:rPr lang="ar-KW" sz="1600" dirty="0">
                <a:solidFill>
                  <a:schemeClr val="tx2"/>
                </a:solidFill>
                <a:latin typeface="Calibri" pitchFamily="34" charset="0"/>
                <a:cs typeface="mohammad bold art 1" pitchFamily="2" charset="-78"/>
              </a:rPr>
              <a:t>تحديد نوع الأمر، </a:t>
            </a:r>
            <a:r>
              <a:rPr lang="ar-KW" sz="1600" dirty="0" smtClean="0">
                <a:solidFill>
                  <a:schemeClr val="tx2"/>
                </a:solidFill>
                <a:latin typeface="Calibri" pitchFamily="34" charset="0"/>
                <a:cs typeface="mohammad bold art 1" pitchFamily="2" charset="-78"/>
              </a:rPr>
              <a:t>وبياناته.</a:t>
            </a:r>
            <a:endParaRPr lang="ar-KW" sz="1600"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endParaRPr lang="ar-KW" sz="1900" dirty="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smtClean="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3003196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إضافة بنود للإعلانات الترويجية</a:t>
            </a:r>
            <a:endParaRPr lang="en-GB" sz="2200" b="1"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2000" dirty="0">
                <a:solidFill>
                  <a:schemeClr val="tx2"/>
                </a:solidFill>
                <a:latin typeface="Calibri" pitchFamily="34" charset="0"/>
                <a:cs typeface="mohammad bold art 1" pitchFamily="2" charset="-78"/>
              </a:rPr>
              <a:t>حددت اللائحة الجديدة قواعد ونظم لتنظيم الإعلانات الترويجية كالالتزام </a:t>
            </a:r>
            <a:r>
              <a:rPr lang="ar-KW" sz="2000" dirty="0" smtClean="0">
                <a:solidFill>
                  <a:schemeClr val="tx2"/>
                </a:solidFill>
                <a:latin typeface="Calibri" pitchFamily="34" charset="0"/>
                <a:cs typeface="mohammad bold art 1" pitchFamily="2" charset="-78"/>
              </a:rPr>
              <a:t>بأن يكون الإعلان  </a:t>
            </a:r>
            <a:r>
              <a:rPr lang="ar-KW" sz="2000" dirty="0">
                <a:solidFill>
                  <a:schemeClr val="tx2"/>
                </a:solidFill>
                <a:latin typeface="Calibri" pitchFamily="34" charset="0"/>
                <a:cs typeface="mohammad bold art 1" pitchFamily="2" charset="-78"/>
              </a:rPr>
              <a:t>عن طريق شخص مرخص </a:t>
            </a:r>
            <a:r>
              <a:rPr lang="ar-KW" sz="2000" dirty="0" smtClean="0">
                <a:solidFill>
                  <a:schemeClr val="tx2"/>
                </a:solidFill>
                <a:latin typeface="Calibri" pitchFamily="34" charset="0"/>
                <a:cs typeface="mohammad bold art 1" pitchFamily="2" charset="-78"/>
              </a:rPr>
              <a:t>له، وأن يكون </a:t>
            </a:r>
            <a:r>
              <a:rPr lang="ar-KW" sz="2000" dirty="0">
                <a:solidFill>
                  <a:schemeClr val="tx2"/>
                </a:solidFill>
                <a:latin typeface="Calibri" pitchFamily="34" charset="0"/>
                <a:cs typeface="mohammad bold art 1" pitchFamily="2" charset="-78"/>
              </a:rPr>
              <a:t>محتوى الإعلان قد </a:t>
            </a:r>
            <a:r>
              <a:rPr lang="ar-KW" sz="2000" dirty="0" smtClean="0">
                <a:solidFill>
                  <a:schemeClr val="tx2"/>
                </a:solidFill>
                <a:latin typeface="Calibri" pitchFamily="34" charset="0"/>
                <a:cs typeface="mohammad bold art 1" pitchFamily="2" charset="-78"/>
              </a:rPr>
              <a:t>تم اعتماده من </a:t>
            </a:r>
            <a:r>
              <a:rPr lang="ar-KW" sz="2000" dirty="0">
                <a:solidFill>
                  <a:schemeClr val="tx2"/>
                </a:solidFill>
                <a:latin typeface="Calibri" pitchFamily="34" charset="0"/>
                <a:cs typeface="mohammad bold art 1" pitchFamily="2" charset="-78"/>
              </a:rPr>
              <a:t>قبل شخص مرخص </a:t>
            </a:r>
            <a:r>
              <a:rPr lang="ar-KW" sz="2000" dirty="0" smtClean="0">
                <a:solidFill>
                  <a:schemeClr val="tx2"/>
                </a:solidFill>
                <a:latin typeface="Calibri" pitchFamily="34" charset="0"/>
                <a:cs typeface="mohammad bold art 1" pitchFamily="2" charset="-78"/>
              </a:rPr>
              <a:t>له.</a:t>
            </a:r>
            <a:endParaRPr lang="ar-KW" sz="2000"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endParaRPr lang="ar-KW" sz="2000" dirty="0" smtClean="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2000" dirty="0" smtClean="0">
                <a:solidFill>
                  <a:schemeClr val="tx2"/>
                </a:solidFill>
                <a:latin typeface="Calibri" pitchFamily="34" charset="0"/>
                <a:cs typeface="mohammad bold art 1" pitchFamily="2" charset="-78"/>
              </a:rPr>
              <a:t>الالتزام بأن يشتمل الإعلان الترويجي الحد </a:t>
            </a:r>
            <a:r>
              <a:rPr lang="ar-KW" sz="2000" dirty="0">
                <a:solidFill>
                  <a:schemeClr val="tx2"/>
                </a:solidFill>
                <a:latin typeface="Calibri" pitchFamily="34" charset="0"/>
                <a:cs typeface="mohammad bold art 1" pitchFamily="2" charset="-78"/>
              </a:rPr>
              <a:t>الأدنى من المعلومات الواجب ذكرها </a:t>
            </a:r>
            <a:r>
              <a:rPr lang="ar-KW" sz="2000" dirty="0" smtClean="0">
                <a:solidFill>
                  <a:schemeClr val="tx2"/>
                </a:solidFill>
                <a:latin typeface="Calibri" pitchFamily="34" charset="0"/>
                <a:cs typeface="mohammad bold art 1" pitchFamily="2" charset="-78"/>
              </a:rPr>
              <a:t>والمنصوص عليها باللائحة.</a:t>
            </a:r>
            <a:endParaRPr lang="ar-KW" sz="2000"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endParaRPr lang="ar-KW" sz="2000" dirty="0" smtClean="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2000" dirty="0" smtClean="0">
                <a:solidFill>
                  <a:schemeClr val="tx2"/>
                </a:solidFill>
                <a:latin typeface="Calibri" pitchFamily="34" charset="0"/>
                <a:cs typeface="mohammad bold art 1" pitchFamily="2" charset="-78"/>
              </a:rPr>
              <a:t>الاحتفاظ </a:t>
            </a:r>
            <a:r>
              <a:rPr lang="ar-KW" sz="2000" dirty="0">
                <a:solidFill>
                  <a:schemeClr val="tx2"/>
                </a:solidFill>
                <a:latin typeface="Calibri" pitchFamily="34" charset="0"/>
                <a:cs typeface="mohammad bold art 1" pitchFamily="2" charset="-78"/>
              </a:rPr>
              <a:t>بسجل يحتوي على جميع </a:t>
            </a:r>
            <a:r>
              <a:rPr lang="ar-KW" sz="2000" dirty="0" smtClean="0">
                <a:solidFill>
                  <a:schemeClr val="tx2"/>
                </a:solidFill>
                <a:latin typeface="Calibri" pitchFamily="34" charset="0"/>
                <a:cs typeface="mohammad bold art 1" pitchFamily="2" charset="-78"/>
              </a:rPr>
              <a:t>الإعلانات الترويجية </a:t>
            </a:r>
            <a:r>
              <a:rPr lang="ar-KW" sz="2000" dirty="0">
                <a:solidFill>
                  <a:schemeClr val="tx2"/>
                </a:solidFill>
                <a:latin typeface="Calibri" pitchFamily="34" charset="0"/>
                <a:cs typeface="mohammad bold art 1" pitchFamily="2" charset="-78"/>
              </a:rPr>
              <a:t>للشخص المرخص </a:t>
            </a:r>
            <a:r>
              <a:rPr lang="ar-KW" sz="2000" dirty="0" smtClean="0">
                <a:solidFill>
                  <a:schemeClr val="tx2"/>
                </a:solidFill>
                <a:latin typeface="Calibri" pitchFamily="34" charset="0"/>
                <a:cs typeface="mohammad bold art 1" pitchFamily="2" charset="-78"/>
              </a:rPr>
              <a:t>له.</a:t>
            </a:r>
            <a:endParaRPr lang="ar-KW" sz="2000" dirty="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smtClean="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12201888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إضافة بنود لبحوث الاستثمار</a:t>
            </a:r>
            <a:endParaRPr lang="en-GB" sz="2200" b="1" dirty="0">
              <a:solidFill>
                <a:schemeClr val="tx2"/>
              </a:solidFill>
              <a:latin typeface="Calibri" pitchFamily="34" charset="0"/>
              <a:cs typeface="mohammad bold art 1" pitchFamily="2" charset="-78"/>
            </a:endParaRPr>
          </a:p>
          <a:p>
            <a:pPr lvl="1" algn="just" rtl="1" fontAlgn="base">
              <a:lnSpc>
                <a:spcPct val="114000"/>
              </a:lnSpc>
              <a:spcBef>
                <a:spcPct val="0"/>
              </a:spcBef>
              <a:spcAft>
                <a:spcPts val="600"/>
              </a:spcAft>
              <a:buFont typeface="Wingdings" panose="05000000000000000000" pitchFamily="2" charset="2"/>
              <a:buChar char="ü"/>
              <a:defRPr/>
            </a:pPr>
            <a:r>
              <a:rPr lang="ar-KW" sz="1800" dirty="0" smtClean="0">
                <a:solidFill>
                  <a:schemeClr val="tx2"/>
                </a:solidFill>
                <a:latin typeface="Calibri" pitchFamily="34" charset="0"/>
                <a:cs typeface="mohammad bold art 1" pitchFamily="2" charset="-78"/>
              </a:rPr>
              <a:t>حددت </a:t>
            </a:r>
            <a:r>
              <a:rPr lang="ar-KW" sz="1800" dirty="0">
                <a:solidFill>
                  <a:schemeClr val="tx2"/>
                </a:solidFill>
                <a:latin typeface="Calibri" pitchFamily="34" charset="0"/>
                <a:cs typeface="mohammad bold art 1" pitchFamily="2" charset="-78"/>
              </a:rPr>
              <a:t>اللائحة الجديدة </a:t>
            </a:r>
            <a:r>
              <a:rPr lang="ar-KW" sz="1800" dirty="0" smtClean="0">
                <a:solidFill>
                  <a:schemeClr val="tx2"/>
                </a:solidFill>
                <a:latin typeface="Calibri" pitchFamily="34" charset="0"/>
                <a:cs typeface="mohammad bold art 1" pitchFamily="2" charset="-78"/>
              </a:rPr>
              <a:t>بعض الضوابط الواجب التقيد بها عند قيام الشخص المرخص له بإعداد بحوث الاستثمار، وهي كالتالي:</a:t>
            </a:r>
            <a:endParaRPr lang="ar-KW" sz="1800" dirty="0">
              <a:solidFill>
                <a:schemeClr val="tx2"/>
              </a:solidFill>
              <a:latin typeface="Calibri" pitchFamily="34" charset="0"/>
              <a:cs typeface="mohammad bold art 1" pitchFamily="2" charset="-78"/>
            </a:endParaRPr>
          </a:p>
          <a:p>
            <a:pPr lvl="2" algn="just" rtl="1" fontAlgn="base">
              <a:lnSpc>
                <a:spcPct val="114000"/>
              </a:lnSpc>
              <a:spcBef>
                <a:spcPct val="0"/>
              </a:spcBef>
              <a:spcAft>
                <a:spcPts val="600"/>
              </a:spcAft>
              <a:buFont typeface="Wingdings" panose="05000000000000000000" pitchFamily="2" charset="2"/>
              <a:buChar char="§"/>
              <a:defRPr/>
            </a:pPr>
            <a:r>
              <a:rPr lang="ar-KW" sz="1800" dirty="0">
                <a:solidFill>
                  <a:schemeClr val="tx2"/>
                </a:solidFill>
                <a:latin typeface="Calibri" pitchFamily="34" charset="0"/>
                <a:cs typeface="mohammad bold art 1" pitchFamily="2" charset="-78"/>
              </a:rPr>
              <a:t>الإفصاح عن حالات تعارض </a:t>
            </a:r>
            <a:r>
              <a:rPr lang="ar-KW" sz="1800" dirty="0" smtClean="0">
                <a:solidFill>
                  <a:schemeClr val="tx2"/>
                </a:solidFill>
                <a:latin typeface="Calibri" pitchFamily="34" charset="0"/>
                <a:cs typeface="mohammad bold art 1" pitchFamily="2" charset="-78"/>
              </a:rPr>
              <a:t>المصالح.</a:t>
            </a:r>
            <a:endParaRPr lang="ar-KW" sz="1800" dirty="0">
              <a:solidFill>
                <a:schemeClr val="tx2"/>
              </a:solidFill>
              <a:latin typeface="Calibri" pitchFamily="34" charset="0"/>
              <a:cs typeface="mohammad bold art 1" pitchFamily="2" charset="-78"/>
            </a:endParaRPr>
          </a:p>
          <a:p>
            <a:pPr lvl="2" algn="just" rtl="1" fontAlgn="base">
              <a:lnSpc>
                <a:spcPct val="114000"/>
              </a:lnSpc>
              <a:spcBef>
                <a:spcPct val="0"/>
              </a:spcBef>
              <a:spcAft>
                <a:spcPts val="600"/>
              </a:spcAft>
              <a:buFont typeface="Wingdings" panose="05000000000000000000" pitchFamily="2" charset="2"/>
              <a:buChar char="§"/>
              <a:defRPr/>
            </a:pPr>
            <a:r>
              <a:rPr lang="ar-KW" sz="1800" dirty="0">
                <a:solidFill>
                  <a:schemeClr val="tx2"/>
                </a:solidFill>
                <a:latin typeface="Calibri" pitchFamily="34" charset="0"/>
                <a:cs typeface="mohammad bold art 1" pitchFamily="2" charset="-78"/>
              </a:rPr>
              <a:t>بيان حول ما إذا كان البحث تم إعداده لأغراض </a:t>
            </a:r>
            <a:r>
              <a:rPr lang="ar-KW" sz="1800" dirty="0" smtClean="0">
                <a:solidFill>
                  <a:schemeClr val="tx2"/>
                </a:solidFill>
                <a:latin typeface="Calibri" pitchFamily="34" charset="0"/>
                <a:cs typeface="mohammad bold art 1" pitchFamily="2" charset="-78"/>
              </a:rPr>
              <a:t>تسويقية.</a:t>
            </a:r>
            <a:endParaRPr lang="ar-KW" sz="1800" dirty="0">
              <a:solidFill>
                <a:schemeClr val="tx2"/>
              </a:solidFill>
              <a:latin typeface="Calibri" pitchFamily="34" charset="0"/>
              <a:cs typeface="mohammad bold art 1" pitchFamily="2" charset="-78"/>
            </a:endParaRPr>
          </a:p>
          <a:p>
            <a:pPr lvl="2" algn="just" rtl="1" fontAlgn="base">
              <a:lnSpc>
                <a:spcPct val="114000"/>
              </a:lnSpc>
              <a:spcBef>
                <a:spcPct val="0"/>
              </a:spcBef>
              <a:spcAft>
                <a:spcPts val="600"/>
              </a:spcAft>
              <a:buFont typeface="Wingdings" panose="05000000000000000000" pitchFamily="2" charset="2"/>
              <a:buChar char="§"/>
              <a:defRPr/>
            </a:pPr>
            <a:r>
              <a:rPr lang="ar-KW" sz="1800" dirty="0">
                <a:solidFill>
                  <a:schemeClr val="tx2"/>
                </a:solidFill>
                <a:latin typeface="Calibri" pitchFamily="34" charset="0"/>
                <a:cs typeface="mohammad bold art 1" pitchFamily="2" charset="-78"/>
              </a:rPr>
              <a:t>اتخاذ الإجراءات الكفيلة </a:t>
            </a:r>
            <a:r>
              <a:rPr lang="ar-KW" sz="1800" dirty="0" smtClean="0">
                <a:solidFill>
                  <a:schemeClr val="tx2"/>
                </a:solidFill>
                <a:latin typeface="Calibri" pitchFamily="34" charset="0"/>
                <a:cs typeface="mohammad bold art 1" pitchFamily="2" charset="-78"/>
              </a:rPr>
              <a:t>للتحقق، ومنها ما يلي:</a:t>
            </a:r>
            <a:endParaRPr lang="ar-KW" sz="1800" dirty="0">
              <a:solidFill>
                <a:schemeClr val="tx2"/>
              </a:solidFill>
              <a:latin typeface="Calibri" pitchFamily="34" charset="0"/>
              <a:cs typeface="mohammad bold art 1" pitchFamily="2" charset="-78"/>
            </a:endParaRPr>
          </a:p>
          <a:p>
            <a:pPr marL="1657350" lvl="3" indent="-342900" algn="just" rtl="1" fontAlgn="base">
              <a:lnSpc>
                <a:spcPct val="114000"/>
              </a:lnSpc>
              <a:spcBef>
                <a:spcPct val="0"/>
              </a:spcBef>
              <a:spcAft>
                <a:spcPts val="600"/>
              </a:spcAft>
              <a:buFont typeface="+mj-lt"/>
              <a:buAutoNum type="arabicParenR"/>
              <a:defRPr/>
            </a:pPr>
            <a:r>
              <a:rPr lang="ar-KW" sz="1500" dirty="0" smtClean="0">
                <a:solidFill>
                  <a:schemeClr val="tx2"/>
                </a:solidFill>
                <a:latin typeface="Calibri" pitchFamily="34" charset="0"/>
                <a:cs typeface="mohammad bold art 1" pitchFamily="2" charset="-78"/>
              </a:rPr>
              <a:t>عدم تداول </a:t>
            </a:r>
            <a:r>
              <a:rPr lang="ar-KW" sz="1500" dirty="0">
                <a:solidFill>
                  <a:schemeClr val="tx2"/>
                </a:solidFill>
                <a:latin typeface="Calibri" pitchFamily="34" charset="0"/>
                <a:cs typeface="mohammad bold art 1" pitchFamily="2" charset="-78"/>
              </a:rPr>
              <a:t>المحللين الماليين </a:t>
            </a:r>
            <a:r>
              <a:rPr lang="ar-KW" sz="1500" dirty="0" smtClean="0">
                <a:solidFill>
                  <a:schemeClr val="tx2"/>
                </a:solidFill>
                <a:latin typeface="Calibri" pitchFamily="34" charset="0"/>
                <a:cs typeface="mohammad bold art 1" pitchFamily="2" charset="-78"/>
              </a:rPr>
              <a:t>الأوراق المالية </a:t>
            </a:r>
            <a:r>
              <a:rPr lang="ar-KW" sz="1500" dirty="0">
                <a:solidFill>
                  <a:schemeClr val="tx2"/>
                </a:solidFill>
                <a:latin typeface="Calibri" pitchFamily="34" charset="0"/>
                <a:cs typeface="mohammad bold art 1" pitchFamily="2" charset="-78"/>
              </a:rPr>
              <a:t>محل البحث قبل </a:t>
            </a:r>
            <a:r>
              <a:rPr lang="ar-KW" sz="1500" dirty="0" smtClean="0">
                <a:solidFill>
                  <a:schemeClr val="tx2"/>
                </a:solidFill>
                <a:latin typeface="Calibri" pitchFamily="34" charset="0"/>
                <a:cs typeface="mohammad bold art 1" pitchFamily="2" charset="-78"/>
              </a:rPr>
              <a:t>نشره.</a:t>
            </a:r>
            <a:endParaRPr lang="ar-KW" sz="1500" dirty="0">
              <a:solidFill>
                <a:schemeClr val="tx2"/>
              </a:solidFill>
              <a:latin typeface="Calibri" pitchFamily="34" charset="0"/>
              <a:cs typeface="mohammad bold art 1" pitchFamily="2" charset="-78"/>
            </a:endParaRPr>
          </a:p>
          <a:p>
            <a:pPr marL="1657350" lvl="3" indent="-342900" algn="just" rtl="1" fontAlgn="base">
              <a:lnSpc>
                <a:spcPct val="114000"/>
              </a:lnSpc>
              <a:spcBef>
                <a:spcPct val="0"/>
              </a:spcBef>
              <a:spcAft>
                <a:spcPts val="600"/>
              </a:spcAft>
              <a:buFont typeface="+mj-lt"/>
              <a:buAutoNum type="arabicParenR"/>
              <a:defRPr/>
            </a:pPr>
            <a:r>
              <a:rPr lang="ar-KW" sz="1500" dirty="0" smtClean="0">
                <a:solidFill>
                  <a:schemeClr val="tx2"/>
                </a:solidFill>
                <a:latin typeface="Calibri" pitchFamily="34" charset="0"/>
                <a:cs typeface="mohammad bold art 1" pitchFamily="2" charset="-78"/>
              </a:rPr>
              <a:t>لا يجوز للمحللين </a:t>
            </a:r>
            <a:r>
              <a:rPr lang="ar-KW" sz="1500" dirty="0">
                <a:solidFill>
                  <a:schemeClr val="tx2"/>
                </a:solidFill>
                <a:latin typeface="Calibri" pitchFamily="34" charset="0"/>
                <a:cs typeface="mohammad bold art 1" pitchFamily="2" charset="-78"/>
              </a:rPr>
              <a:t>الماليين </a:t>
            </a:r>
            <a:r>
              <a:rPr lang="ar-KW" sz="1500" dirty="0" smtClean="0">
                <a:solidFill>
                  <a:schemeClr val="tx2"/>
                </a:solidFill>
                <a:latin typeface="Calibri" pitchFamily="34" charset="0"/>
                <a:cs typeface="mohammad bold art 1" pitchFamily="2" charset="-78"/>
              </a:rPr>
              <a:t>أو غيرهم الحصول </a:t>
            </a:r>
            <a:r>
              <a:rPr lang="ar-KW" sz="1500" dirty="0">
                <a:solidFill>
                  <a:schemeClr val="tx2"/>
                </a:solidFill>
                <a:latin typeface="Calibri" pitchFamily="34" charset="0"/>
                <a:cs typeface="mohammad bold art 1" pitchFamily="2" charset="-78"/>
              </a:rPr>
              <a:t>على أي منفعة من أي شخص لديه مصلحة جوهرية في موضوع </a:t>
            </a:r>
            <a:r>
              <a:rPr lang="ar-KW" sz="1500" dirty="0" smtClean="0">
                <a:solidFill>
                  <a:schemeClr val="tx2"/>
                </a:solidFill>
                <a:latin typeface="Calibri" pitchFamily="34" charset="0"/>
                <a:cs typeface="mohammad bold art 1" pitchFamily="2" charset="-78"/>
              </a:rPr>
              <a:t>البحث.</a:t>
            </a:r>
            <a:endParaRPr lang="ar-KW" sz="1500" dirty="0">
              <a:solidFill>
                <a:schemeClr val="tx2"/>
              </a:solidFill>
              <a:latin typeface="Calibri" pitchFamily="34" charset="0"/>
              <a:cs typeface="mohammad bold art 1" pitchFamily="2" charset="-78"/>
            </a:endParaRPr>
          </a:p>
          <a:p>
            <a:pPr marL="1657350" lvl="3" indent="-342900" algn="just" rtl="1" fontAlgn="base">
              <a:lnSpc>
                <a:spcPct val="114000"/>
              </a:lnSpc>
              <a:spcBef>
                <a:spcPct val="0"/>
              </a:spcBef>
              <a:spcAft>
                <a:spcPts val="600"/>
              </a:spcAft>
              <a:buFont typeface="+mj-lt"/>
              <a:buAutoNum type="arabicParenR"/>
              <a:defRPr/>
            </a:pPr>
            <a:r>
              <a:rPr lang="ar-KW" sz="1500" dirty="0">
                <a:solidFill>
                  <a:schemeClr val="tx2"/>
                </a:solidFill>
                <a:latin typeface="Calibri" pitchFamily="34" charset="0"/>
                <a:cs typeface="mohammad bold art 1" pitchFamily="2" charset="-78"/>
              </a:rPr>
              <a:t>لا يجوز تقديم وعود </a:t>
            </a:r>
            <a:r>
              <a:rPr lang="ar-KW" sz="1500" dirty="0" smtClean="0">
                <a:solidFill>
                  <a:schemeClr val="tx2"/>
                </a:solidFill>
                <a:latin typeface="Calibri" pitchFamily="34" charset="0"/>
                <a:cs typeface="mohammad bold art 1" pitchFamily="2" charset="-78"/>
              </a:rPr>
              <a:t>للمُصدر </a:t>
            </a:r>
            <a:r>
              <a:rPr lang="ar-KW" sz="1500" dirty="0">
                <a:solidFill>
                  <a:schemeClr val="tx2"/>
                </a:solidFill>
                <a:latin typeface="Calibri" pitchFamily="34" charset="0"/>
                <a:cs typeface="mohammad bold art 1" pitchFamily="2" charset="-78"/>
              </a:rPr>
              <a:t>بإصدار بحوث لتحقيق مصالح </a:t>
            </a:r>
            <a:r>
              <a:rPr lang="ar-KW" sz="1500" dirty="0" smtClean="0">
                <a:solidFill>
                  <a:schemeClr val="tx2"/>
                </a:solidFill>
                <a:latin typeface="Calibri" pitchFamily="34" charset="0"/>
                <a:cs typeface="mohammad bold art 1" pitchFamily="2" charset="-78"/>
              </a:rPr>
              <a:t>له.</a:t>
            </a:r>
            <a:endParaRPr lang="ar-KW" sz="1500" dirty="0">
              <a:solidFill>
                <a:schemeClr val="tx2"/>
              </a:solidFill>
              <a:latin typeface="Calibri" pitchFamily="34" charset="0"/>
              <a:cs typeface="mohammad bold art 1" pitchFamily="2" charset="-78"/>
            </a:endParaRPr>
          </a:p>
          <a:p>
            <a:pPr marL="1657350" lvl="3" indent="-342900" algn="just" rtl="1" fontAlgn="base">
              <a:lnSpc>
                <a:spcPct val="114000"/>
              </a:lnSpc>
              <a:spcBef>
                <a:spcPct val="0"/>
              </a:spcBef>
              <a:spcAft>
                <a:spcPts val="600"/>
              </a:spcAft>
              <a:buFont typeface="+mj-lt"/>
              <a:buAutoNum type="arabicParenR"/>
              <a:defRPr/>
            </a:pPr>
            <a:r>
              <a:rPr lang="ar-KW" sz="1500" dirty="0">
                <a:solidFill>
                  <a:schemeClr val="tx2"/>
                </a:solidFill>
                <a:latin typeface="Calibri" pitchFamily="34" charset="0"/>
                <a:cs typeface="mohammad bold art 1" pitchFamily="2" charset="-78"/>
              </a:rPr>
              <a:t>لا يجوز </a:t>
            </a:r>
            <a:r>
              <a:rPr lang="ar-KW" sz="1500" dirty="0" smtClean="0">
                <a:solidFill>
                  <a:schemeClr val="tx2"/>
                </a:solidFill>
                <a:latin typeface="Calibri" pitchFamily="34" charset="0"/>
                <a:cs typeface="mohammad bold art 1" pitchFamily="2" charset="-78"/>
              </a:rPr>
              <a:t>للمُصدر </a:t>
            </a:r>
            <a:r>
              <a:rPr lang="ar-KW" sz="1500" dirty="0">
                <a:solidFill>
                  <a:schemeClr val="tx2"/>
                </a:solidFill>
                <a:latin typeface="Calibri" pitchFamily="34" charset="0"/>
                <a:cs typeface="mohammad bold art 1" pitchFamily="2" charset="-78"/>
              </a:rPr>
              <a:t>أو أي شخص آخر مراجعة مسودة البحث الاستثماري قبل </a:t>
            </a:r>
            <a:r>
              <a:rPr lang="ar-KW" sz="1500" dirty="0" smtClean="0">
                <a:solidFill>
                  <a:schemeClr val="tx2"/>
                </a:solidFill>
                <a:latin typeface="Calibri" pitchFamily="34" charset="0"/>
                <a:cs typeface="mohammad bold art 1" pitchFamily="2" charset="-78"/>
              </a:rPr>
              <a:t>نشره، فيما عدا الأحوال التي يمكن فيها للمُصدر أن يتأكد من تقيد الشخص المرخص له بالتزاماته القانونية إذا كان البحث يتضمن توصية أو توقعاً يستهدف سعراً معيناً.</a:t>
            </a:r>
            <a:endParaRPr lang="ar-KW" sz="1500" dirty="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smtClean="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463404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الأحكام الانتقالية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smtClean="0">
              <a:solidFill>
                <a:schemeClr val="tx2"/>
              </a:solidFill>
              <a:latin typeface="Calibri" pitchFamily="34" charset="0"/>
              <a:cs typeface="mohammad bold art 1" pitchFamily="2" charset="-78"/>
            </a:endParaRPr>
          </a:p>
          <a:p>
            <a:pPr algn="just" rtl="1" fontAlgn="base">
              <a:lnSpc>
                <a:spcPct val="114000"/>
              </a:lnSpc>
              <a:spcBef>
                <a:spcPct val="0"/>
              </a:spcBef>
              <a:spcAft>
                <a:spcPts val="600"/>
              </a:spcAft>
              <a:buFont typeface="Wingdings" panose="05000000000000000000" pitchFamily="2" charset="2"/>
              <a:buChar char="v"/>
              <a:defRPr/>
            </a:pPr>
            <a:endParaRPr lang="ar-KW" sz="2200" b="1" dirty="0">
              <a:solidFill>
                <a:schemeClr val="tx2"/>
              </a:solidFill>
              <a:latin typeface="Calibri" pitchFamily="34" charset="0"/>
              <a:cs typeface="mohammad bold art 1" pitchFamily="2" charset="-78"/>
            </a:endParaRPr>
          </a:p>
          <a:p>
            <a:pPr marL="0" indent="0" algn="just" rtl="1" fontAlgn="base">
              <a:lnSpc>
                <a:spcPct val="114000"/>
              </a:lnSpc>
              <a:spcBef>
                <a:spcPct val="0"/>
              </a:spcBef>
              <a:spcAft>
                <a:spcPts val="600"/>
              </a:spcAft>
              <a:buNone/>
              <a:defRPr/>
            </a:pPr>
            <a:endParaRPr lang="en-US" sz="2200" b="1" dirty="0">
              <a:solidFill>
                <a:schemeClr val="tx2"/>
              </a:solidFill>
              <a:latin typeface="Calibri" pitchFamily="34" charset="0"/>
              <a:cs typeface="mohammad bold art 1" pitchFamily="2" charset="-78"/>
            </a:endParaRPr>
          </a:p>
        </p:txBody>
      </p:sp>
      <p:graphicFrame>
        <p:nvGraphicFramePr>
          <p:cNvPr id="3" name="Diagram 2"/>
          <p:cNvGraphicFramePr/>
          <p:nvPr>
            <p:extLst>
              <p:ext uri="{D42A27DB-BD31-4B8C-83A1-F6EECF244321}">
                <p14:modId xmlns:p14="http://schemas.microsoft.com/office/powerpoint/2010/main" val="2430134034"/>
              </p:ext>
            </p:extLst>
          </p:nvPr>
        </p:nvGraphicFramePr>
        <p:xfrm>
          <a:off x="533400" y="1600200"/>
          <a:ext cx="8001000" cy="38608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9557480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المقدمــــــــة</a:t>
            </a:r>
            <a:endParaRPr lang="en-US" sz="30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الهدف </a:t>
            </a:r>
            <a:r>
              <a:rPr lang="ar-KW" sz="2800" dirty="0">
                <a:solidFill>
                  <a:schemeClr val="tx2"/>
                </a:solidFill>
                <a:latin typeface="Calibri" pitchFamily="34" charset="0"/>
                <a:cs typeface="mohammad bold art 1" pitchFamily="2" charset="-78"/>
              </a:rPr>
              <a:t>من هذه الورشة هو التوعية بالأحكام الجديدة التي تؤثر على </a:t>
            </a:r>
            <a:r>
              <a:rPr lang="ar-KW" sz="2800" dirty="0" smtClean="0">
                <a:solidFill>
                  <a:schemeClr val="tx2"/>
                </a:solidFill>
                <a:latin typeface="Calibri" pitchFamily="34" charset="0"/>
                <a:cs typeface="mohammad bold art 1" pitchFamily="2" charset="-78"/>
              </a:rPr>
              <a:t>بعض أنشطة الأوراق المالية وفقاً </a:t>
            </a:r>
            <a:r>
              <a:rPr lang="ar-KW" sz="2800" dirty="0">
                <a:solidFill>
                  <a:schemeClr val="tx2"/>
                </a:solidFill>
                <a:latin typeface="Calibri" pitchFamily="34" charset="0"/>
                <a:cs typeface="mohammad bold art 1" pitchFamily="2" charset="-78"/>
              </a:rPr>
              <a:t>للتعديلات الأخيرة على اللائحة التنفيذية للقانون رقم 7 لسنة 2010 وتعديلاته</a:t>
            </a:r>
            <a:r>
              <a:rPr lang="ar-KW" sz="2800" dirty="0" smtClean="0">
                <a:solidFill>
                  <a:schemeClr val="tx2"/>
                </a:solidFill>
                <a:latin typeface="Calibri" pitchFamily="34" charset="0"/>
                <a:cs typeface="mohammad bold art 1" pitchFamily="2" charset="-78"/>
              </a:rPr>
              <a:t>.</a:t>
            </a:r>
            <a:endParaRPr lang="ar-KW" sz="28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2800" dirty="0">
                <a:solidFill>
                  <a:schemeClr val="tx2"/>
                </a:solidFill>
                <a:latin typeface="Calibri" pitchFamily="34" charset="0"/>
                <a:cs typeface="mohammad bold art 1" pitchFamily="2" charset="-78"/>
              </a:rPr>
              <a:t>كما تهدف </a:t>
            </a:r>
            <a:r>
              <a:rPr lang="ar-KW" sz="2800" dirty="0" smtClean="0">
                <a:solidFill>
                  <a:schemeClr val="tx2"/>
                </a:solidFill>
                <a:latin typeface="Calibri" pitchFamily="34" charset="0"/>
                <a:cs typeface="mohammad bold art 1" pitchFamily="2" charset="-78"/>
              </a:rPr>
              <a:t>الورشة أيضاً </a:t>
            </a:r>
            <a:r>
              <a:rPr lang="ar-KW" sz="2800" dirty="0">
                <a:solidFill>
                  <a:schemeClr val="tx2"/>
                </a:solidFill>
                <a:latin typeface="Calibri" pitchFamily="34" charset="0"/>
                <a:cs typeface="mohammad bold art 1" pitchFamily="2" charset="-78"/>
              </a:rPr>
              <a:t>إلى تعريف </a:t>
            </a:r>
            <a:r>
              <a:rPr lang="ar-KW" sz="2800" dirty="0" smtClean="0">
                <a:solidFill>
                  <a:schemeClr val="tx2"/>
                </a:solidFill>
                <a:latin typeface="Calibri" pitchFamily="34" charset="0"/>
                <a:cs typeface="mohammad bold art 1" pitchFamily="2" charset="-78"/>
              </a:rPr>
              <a:t>الأشخاص </a:t>
            </a:r>
            <a:r>
              <a:rPr lang="ar-KW" sz="2800" dirty="0">
                <a:solidFill>
                  <a:schemeClr val="tx2"/>
                </a:solidFill>
                <a:latin typeface="Calibri" pitchFamily="34" charset="0"/>
                <a:cs typeface="mohammad bold art 1" pitchFamily="2" charset="-78"/>
              </a:rPr>
              <a:t>المرخص لهم على وجه الخصوص بأي إجراءات أو متطلبات إضافية ناتجة عن التعديلات الأخيرة على اللائحة التنفيذية والأحكام </a:t>
            </a:r>
            <a:r>
              <a:rPr lang="ar-KW" sz="2800" dirty="0" smtClean="0">
                <a:solidFill>
                  <a:schemeClr val="tx2"/>
                </a:solidFill>
                <a:latin typeface="Calibri" pitchFamily="34" charset="0"/>
                <a:cs typeface="mohammad bold art 1" pitchFamily="2" charset="-78"/>
              </a:rPr>
              <a:t>الانتقالية </a:t>
            </a:r>
            <a:r>
              <a:rPr lang="ar-KW" sz="2800" dirty="0">
                <a:solidFill>
                  <a:schemeClr val="tx2"/>
                </a:solidFill>
                <a:latin typeface="Calibri" pitchFamily="34" charset="0"/>
                <a:cs typeface="mohammad bold art 1" pitchFamily="2" charset="-78"/>
              </a:rPr>
              <a:t>الخاصة بها</a:t>
            </a:r>
            <a:r>
              <a:rPr lang="ar-KW" sz="2800" dirty="0" smtClean="0">
                <a:solidFill>
                  <a:schemeClr val="tx2"/>
                </a:solidFill>
                <a:latin typeface="Calibri" pitchFamily="34" charset="0"/>
                <a:cs typeface="mohammad bold art 1" pitchFamily="2" charset="-78"/>
              </a:rPr>
              <a:t>.</a:t>
            </a:r>
            <a:endParaRPr lang="ar-KW" sz="2800" dirty="0">
              <a:solidFill>
                <a:schemeClr val="tx2"/>
              </a:solidFill>
              <a:latin typeface="Calibri" pitchFamily="34" charset="0"/>
              <a:cs typeface="mohammad bold art 1" pitchFamily="2" charset="-78"/>
            </a:endParaRPr>
          </a:p>
          <a:p>
            <a:pPr marL="0" lvl="0" indent="0" algn="just" rtl="1" fontAlgn="base">
              <a:spcBef>
                <a:spcPct val="0"/>
              </a:spcBef>
              <a:spcAft>
                <a:spcPts val="600"/>
              </a:spcAft>
              <a:buNone/>
            </a:pPr>
            <a:endParaRPr lang="ar-KW" sz="2400" dirty="0" smtClean="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Tree>
    <p:extLst>
      <p:ext uri="{BB962C8B-B14F-4D97-AF65-F5344CB8AC3E}">
        <p14:creationId xmlns:p14="http://schemas.microsoft.com/office/powerpoint/2010/main" val="1506971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a:solidFill>
                  <a:schemeClr val="tx2"/>
                </a:solidFill>
                <a:cs typeface="mohammad bold art 1" pitchFamily="2" charset="-78"/>
              </a:rPr>
              <a:t>محتوى أعمال الورشة</a:t>
            </a:r>
            <a:endParaRPr lang="en-US" sz="30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400050" lvl="1" indent="0" algn="r" rtl="1" fontAlgn="base">
              <a:spcBef>
                <a:spcPct val="0"/>
              </a:spcBef>
              <a:spcAft>
                <a:spcPts val="600"/>
              </a:spcAft>
              <a:buNone/>
            </a:pPr>
            <a:r>
              <a:rPr lang="ar-KW" b="1" u="sng" dirty="0" smtClean="0">
                <a:solidFill>
                  <a:schemeClr val="tx2"/>
                </a:solidFill>
                <a:latin typeface="Calibri" pitchFamily="34" charset="0"/>
                <a:cs typeface="mohammad bold art 1" pitchFamily="2" charset="-78"/>
              </a:rPr>
              <a:t>أهم الجوانب المتعلقة بموضوع ورشة العمل</a:t>
            </a:r>
            <a:endParaRPr lang="en-US"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200" dirty="0">
              <a:solidFill>
                <a:schemeClr val="tx2"/>
              </a:solidFill>
              <a:latin typeface="Calibri" pitchFamily="34" charset="0"/>
              <a:cs typeface="mohammad bold art 1" pitchFamily="2" charset="-78"/>
            </a:endParaRPr>
          </a:p>
          <a:p>
            <a:pPr marL="1314450" lvl="2" indent="-514350" algn="r" rtl="1" fontAlgn="base">
              <a:spcBef>
                <a:spcPct val="0"/>
              </a:spcBef>
              <a:spcAft>
                <a:spcPts val="600"/>
              </a:spcAft>
              <a:buFont typeface="+mj-lt"/>
              <a:buAutoNum type="arabicParenR"/>
            </a:pPr>
            <a:r>
              <a:rPr lang="ar-KW" sz="2800" dirty="0">
                <a:solidFill>
                  <a:schemeClr val="tx2"/>
                </a:solidFill>
                <a:latin typeface="Calibri" pitchFamily="34" charset="0"/>
                <a:cs typeface="mohammad bold art 1" pitchFamily="2" charset="-78"/>
              </a:rPr>
              <a:t>الكتاب المتعلق بموضوع </a:t>
            </a:r>
            <a:r>
              <a:rPr lang="ar-KW" sz="2800" dirty="0" smtClean="0">
                <a:solidFill>
                  <a:schemeClr val="tx2"/>
                </a:solidFill>
                <a:latin typeface="Calibri" pitchFamily="34" charset="0"/>
                <a:cs typeface="mohammad bold art 1" pitchFamily="2" charset="-78"/>
              </a:rPr>
              <a:t>الورشة.</a:t>
            </a:r>
            <a:endParaRPr lang="ar-KW" sz="2800" dirty="0">
              <a:solidFill>
                <a:schemeClr val="accent6">
                  <a:lumMod val="75000"/>
                </a:schemeClr>
              </a:solidFill>
              <a:latin typeface="Calibri" pitchFamily="34" charset="0"/>
              <a:cs typeface="mohammad bold art 1" pitchFamily="2" charset="-78"/>
            </a:endParaRPr>
          </a:p>
          <a:p>
            <a:pPr marL="1314450" lvl="2" indent="-514350" algn="r" rtl="1" fontAlgn="base">
              <a:spcBef>
                <a:spcPct val="0"/>
              </a:spcBef>
              <a:spcAft>
                <a:spcPts val="600"/>
              </a:spcAft>
              <a:buFont typeface="+mj-lt"/>
              <a:buAutoNum type="arabicParenR"/>
            </a:pPr>
            <a:r>
              <a:rPr lang="ar-KW" sz="2800" dirty="0">
                <a:solidFill>
                  <a:schemeClr val="tx2"/>
                </a:solidFill>
                <a:latin typeface="Calibri" pitchFamily="34" charset="0"/>
                <a:cs typeface="mohammad bold art 1" pitchFamily="2" charset="-78"/>
              </a:rPr>
              <a:t>نطاق </a:t>
            </a:r>
            <a:r>
              <a:rPr lang="ar-KW" sz="2800" dirty="0" smtClean="0">
                <a:solidFill>
                  <a:schemeClr val="tx2"/>
                </a:solidFill>
                <a:latin typeface="Calibri" pitchFamily="34" charset="0"/>
                <a:cs typeface="mohammad bold art 1" pitchFamily="2" charset="-78"/>
              </a:rPr>
              <a:t>التطبيق.</a:t>
            </a:r>
            <a:endParaRPr lang="ar-KW" sz="2800" dirty="0">
              <a:solidFill>
                <a:schemeClr val="tx2"/>
              </a:solidFill>
              <a:latin typeface="Calibri" pitchFamily="34" charset="0"/>
              <a:cs typeface="mohammad bold art 1" pitchFamily="2" charset="-78"/>
            </a:endParaRPr>
          </a:p>
          <a:p>
            <a:pPr marL="1314450" lvl="2" indent="-514350" algn="r" rtl="1" fontAlgn="base">
              <a:spcBef>
                <a:spcPct val="0"/>
              </a:spcBef>
              <a:spcAft>
                <a:spcPts val="600"/>
              </a:spcAft>
              <a:buFont typeface="+mj-lt"/>
              <a:buAutoNum type="arabicParenR"/>
            </a:pPr>
            <a:r>
              <a:rPr lang="ar-KW" sz="2800" dirty="0">
                <a:solidFill>
                  <a:schemeClr val="tx2"/>
                </a:solidFill>
                <a:latin typeface="Calibri" pitchFamily="34" charset="0"/>
                <a:cs typeface="mohammad bold art 1" pitchFamily="2" charset="-78"/>
              </a:rPr>
              <a:t>التغييرات </a:t>
            </a:r>
            <a:r>
              <a:rPr lang="ar-KW" sz="2800" dirty="0" smtClean="0">
                <a:solidFill>
                  <a:schemeClr val="tx2"/>
                </a:solidFill>
                <a:latin typeface="Calibri" pitchFamily="34" charset="0"/>
                <a:cs typeface="mohammad bold art 1" pitchFamily="2" charset="-78"/>
              </a:rPr>
              <a:t>الجوهرية.</a:t>
            </a:r>
            <a:endParaRPr lang="ar-KW" sz="2800" dirty="0">
              <a:solidFill>
                <a:schemeClr val="tx2"/>
              </a:solidFill>
              <a:latin typeface="Calibri" pitchFamily="34" charset="0"/>
              <a:cs typeface="mohammad bold art 1" pitchFamily="2" charset="-78"/>
            </a:endParaRPr>
          </a:p>
          <a:p>
            <a:pPr marL="1314450" lvl="2" indent="-514350" algn="r" rtl="1" fontAlgn="base">
              <a:spcBef>
                <a:spcPct val="0"/>
              </a:spcBef>
              <a:spcAft>
                <a:spcPts val="600"/>
              </a:spcAft>
              <a:buFont typeface="+mj-lt"/>
              <a:buAutoNum type="arabicParenR"/>
            </a:pPr>
            <a:r>
              <a:rPr lang="ar-KW" sz="2800" dirty="0">
                <a:solidFill>
                  <a:schemeClr val="tx2"/>
                </a:solidFill>
                <a:latin typeface="Calibri" pitchFamily="34" charset="0"/>
                <a:cs typeface="mohammad bold art 1" pitchFamily="2" charset="-78"/>
              </a:rPr>
              <a:t>تفاصيل التغييرات الجوهرية.</a:t>
            </a:r>
            <a:r>
              <a:rPr lang="en-US" sz="2800" dirty="0">
                <a:solidFill>
                  <a:schemeClr val="tx2"/>
                </a:solidFill>
                <a:latin typeface="Calibri" pitchFamily="34" charset="0"/>
                <a:cs typeface="mohammad bold art 1" pitchFamily="2" charset="-78"/>
              </a:rPr>
              <a:t> </a:t>
            </a:r>
            <a:endParaRPr lang="ar-KW" sz="2800" dirty="0">
              <a:solidFill>
                <a:schemeClr val="tx2"/>
              </a:solidFill>
              <a:latin typeface="Calibri" pitchFamily="34" charset="0"/>
              <a:cs typeface="mohammad bold art 1" pitchFamily="2" charset="-78"/>
            </a:endParaRP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cs typeface="mohammad bold art 1" pitchFamily="2" charset="-78"/>
              </a:rPr>
              <a:t>الأحكام الانتقالية.</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الكتاب المتعلق بموضوع الورشة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
          </p:nvPr>
        </p:nvSpPr>
        <p:spPr>
          <a:xfrm>
            <a:off x="457200" y="1600200"/>
            <a:ext cx="8229600" cy="4525963"/>
          </a:xfrm>
        </p:spPr>
        <p:txBody>
          <a:bodyPr>
            <a:noAutofit/>
          </a:bodyPr>
          <a:lstStyle/>
          <a:p>
            <a:pPr marL="0" indent="0" algn="just" rtl="1" fontAlgn="base">
              <a:lnSpc>
                <a:spcPct val="150000"/>
              </a:lnSpc>
              <a:spcBef>
                <a:spcPct val="0"/>
              </a:spcBef>
              <a:spcAft>
                <a:spcPts val="600"/>
              </a:spcAft>
              <a:buNone/>
            </a:pPr>
            <a:endParaRPr lang="ar-KW" sz="2000" dirty="0" smtClean="0">
              <a:solidFill>
                <a:schemeClr val="tx2"/>
              </a:solidFill>
              <a:latin typeface="Calibri" pitchFamily="34" charset="0"/>
              <a:cs typeface="mohammad bold art 1" pitchFamily="2" charset="-78"/>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28723964"/>
              </p:ext>
            </p:extLst>
          </p:nvPr>
        </p:nvGraphicFramePr>
        <p:xfrm>
          <a:off x="575631" y="1700809"/>
          <a:ext cx="8001000" cy="4236720"/>
        </p:xfrm>
        <a:graphic>
          <a:graphicData uri="http://schemas.openxmlformats.org/drawingml/2006/table">
            <a:tbl>
              <a:tblPr firstRow="1" bandRow="1">
                <a:tableStyleId>{5C22544A-7EE6-4342-B048-85BDC9FD1C3A}</a:tableStyleId>
              </a:tblPr>
              <a:tblGrid>
                <a:gridCol w="2022375"/>
                <a:gridCol w="3816424"/>
                <a:gridCol w="2162201"/>
              </a:tblGrid>
              <a:tr h="795808">
                <a:tc>
                  <a:txBody>
                    <a:bodyPr/>
                    <a:lstStyle/>
                    <a:p>
                      <a:pPr algn="ctr"/>
                      <a:r>
                        <a:rPr lang="ar-KW" sz="2400" dirty="0" smtClean="0">
                          <a:cs typeface="mohammad bold art 1" pitchFamily="2" charset="-78"/>
                        </a:rPr>
                        <a:t>الفصول </a:t>
                      </a:r>
                      <a:r>
                        <a:rPr lang="ar-KW" sz="2400" baseline="0" dirty="0" smtClean="0">
                          <a:cs typeface="mohammad bold art 1" pitchFamily="2" charset="-78"/>
                        </a:rPr>
                        <a:t>المتعلقة بموضوع الورشة</a:t>
                      </a:r>
                      <a:endParaRPr lang="en-US" sz="2400" dirty="0">
                        <a:cs typeface="mohammad bold art 1" pitchFamily="2" charset="-78"/>
                      </a:endParaRPr>
                    </a:p>
                  </a:txBody>
                  <a:tcPr anchor="ctr"/>
                </a:tc>
                <a:tc>
                  <a:txBody>
                    <a:bodyPr/>
                    <a:lstStyle/>
                    <a:p>
                      <a:pPr algn="ctr"/>
                      <a:r>
                        <a:rPr lang="ar-KW" sz="2400" dirty="0" smtClean="0">
                          <a:cs typeface="mohammad bold art 1" pitchFamily="2" charset="-78"/>
                        </a:rPr>
                        <a:t>الوصف</a:t>
                      </a:r>
                      <a:endParaRPr lang="en-US" sz="2400" dirty="0">
                        <a:cs typeface="mohammad bold art 1" pitchFamily="2" charset="-78"/>
                      </a:endParaRPr>
                    </a:p>
                  </a:txBody>
                  <a:tcPr anchor="ctr"/>
                </a:tc>
                <a:tc>
                  <a:txBody>
                    <a:bodyPr/>
                    <a:lstStyle/>
                    <a:p>
                      <a:pPr algn="ctr"/>
                      <a:r>
                        <a:rPr lang="ar-KW" sz="2400" dirty="0" smtClean="0">
                          <a:cs typeface="mohammad bold art 1" pitchFamily="2" charset="-78"/>
                        </a:rPr>
                        <a:t>المصدر</a:t>
                      </a:r>
                      <a:endParaRPr lang="en-US" sz="2400" dirty="0">
                        <a:cs typeface="mohammad bold art 1" pitchFamily="2" charset="-78"/>
                      </a:endParaRPr>
                    </a:p>
                  </a:txBody>
                  <a:tcPr anchor="ctr"/>
                </a:tc>
              </a:tr>
              <a:tr h="2516559">
                <a:tc>
                  <a:txBody>
                    <a:bodyPr/>
                    <a:lstStyle/>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b="1" kern="1200" dirty="0" smtClean="0">
                          <a:solidFill>
                            <a:schemeClr val="tx2"/>
                          </a:solidFill>
                          <a:latin typeface="Calibri" pitchFamily="34" charset="0"/>
                          <a:ea typeface="+mn-ea"/>
                          <a:cs typeface="mohammad bold art 1" pitchFamily="2" charset="-78"/>
                        </a:rPr>
                        <a:t>من</a:t>
                      </a:r>
                      <a:r>
                        <a:rPr lang="ar-KW" sz="1800" b="1" kern="1200" baseline="0" dirty="0" smtClean="0">
                          <a:solidFill>
                            <a:schemeClr val="tx2"/>
                          </a:solidFill>
                          <a:latin typeface="Calibri" pitchFamily="34" charset="0"/>
                          <a:ea typeface="+mn-ea"/>
                          <a:cs typeface="mohammad bold art 1" pitchFamily="2" charset="-78"/>
                        </a:rPr>
                        <a:t> </a:t>
                      </a:r>
                      <a:r>
                        <a:rPr lang="ar-KW" sz="1800" b="1" kern="1200" dirty="0" smtClean="0">
                          <a:solidFill>
                            <a:schemeClr val="tx2"/>
                          </a:solidFill>
                          <a:latin typeface="Calibri" pitchFamily="34" charset="0"/>
                          <a:ea typeface="+mn-ea"/>
                          <a:cs typeface="mohammad bold art 1" pitchFamily="2" charset="-78"/>
                        </a:rPr>
                        <a:t>الفصل الأول</a:t>
                      </a:r>
                    </a:p>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b="1" kern="1200" dirty="0" smtClean="0">
                          <a:solidFill>
                            <a:schemeClr val="tx2"/>
                          </a:solidFill>
                          <a:latin typeface="Calibri" pitchFamily="34" charset="0"/>
                          <a:ea typeface="+mn-ea"/>
                          <a:cs typeface="mohammad bold art 1" pitchFamily="2" charset="-78"/>
                        </a:rPr>
                        <a:t>إلى </a:t>
                      </a:r>
                    </a:p>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b="1" kern="1200" dirty="0" smtClean="0">
                          <a:solidFill>
                            <a:schemeClr val="tx2"/>
                          </a:solidFill>
                          <a:latin typeface="Calibri" pitchFamily="34" charset="0"/>
                          <a:ea typeface="+mn-ea"/>
                          <a:cs typeface="mohammad bold art 1" pitchFamily="2" charset="-78"/>
                        </a:rPr>
                        <a:t>الفصل الثامن</a:t>
                      </a:r>
                      <a:endParaRPr lang="en-US" sz="1800" b="1" kern="1200" dirty="0">
                        <a:solidFill>
                          <a:schemeClr val="tx2"/>
                        </a:solidFill>
                        <a:latin typeface="Calibri" pitchFamily="34" charset="0"/>
                        <a:ea typeface="+mn-ea"/>
                        <a:cs typeface="mohammad bold art 1" pitchFamily="2" charset="-78"/>
                      </a:endParaRPr>
                    </a:p>
                  </a:txBody>
                  <a:tcPr anchor="ctr"/>
                </a:tc>
                <a:tc>
                  <a:txBody>
                    <a:bodyPr/>
                    <a:lstStyle/>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kern="1200" dirty="0" smtClean="0">
                          <a:solidFill>
                            <a:schemeClr val="tx2"/>
                          </a:solidFill>
                          <a:latin typeface="Calibri" pitchFamily="34" charset="0"/>
                          <a:ea typeface="+mn-ea"/>
                          <a:cs typeface="mohammad bold art 1" pitchFamily="2" charset="-78"/>
                        </a:rPr>
                        <a:t>يتطرق الكتاب</a:t>
                      </a:r>
                      <a:r>
                        <a:rPr lang="ar-KW" sz="1800" kern="1200" baseline="0" dirty="0" smtClean="0">
                          <a:solidFill>
                            <a:schemeClr val="tx2"/>
                          </a:solidFill>
                          <a:latin typeface="Calibri" pitchFamily="34" charset="0"/>
                          <a:ea typeface="+mn-ea"/>
                          <a:cs typeface="mohammad bold art 1" pitchFamily="2" charset="-78"/>
                        </a:rPr>
                        <a:t> الثامن </a:t>
                      </a:r>
                      <a:r>
                        <a:rPr lang="ar-KW" sz="1800" kern="1200" dirty="0" smtClean="0">
                          <a:solidFill>
                            <a:schemeClr val="tx2"/>
                          </a:solidFill>
                          <a:latin typeface="Calibri" pitchFamily="34" charset="0"/>
                          <a:ea typeface="+mn-ea"/>
                          <a:cs typeface="mohammad bold art 1" pitchFamily="2" charset="-78"/>
                        </a:rPr>
                        <a:t>إلى نطاق تطبيق الكتاب</a:t>
                      </a:r>
                      <a:r>
                        <a:rPr lang="ar-KW" sz="1800" kern="1200" baseline="0" dirty="0" smtClean="0">
                          <a:solidFill>
                            <a:schemeClr val="tx2"/>
                          </a:solidFill>
                          <a:latin typeface="Calibri" pitchFamily="34" charset="0"/>
                          <a:ea typeface="+mn-ea"/>
                          <a:cs typeface="mohammad bold art 1" pitchFamily="2" charset="-78"/>
                        </a:rPr>
                        <a:t>، بالإضافة بعض الأحكام العامة وتصنيف العملاء، تعارض المصالح، المعاملات الشخصية لموظفي الشخص المرخص له، والتنفيذ الأمثل للأوامر.</a:t>
                      </a:r>
                    </a:p>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kern="1200" baseline="0" dirty="0" smtClean="0">
                          <a:solidFill>
                            <a:schemeClr val="tx2"/>
                          </a:solidFill>
                          <a:latin typeface="Calibri" pitchFamily="34" charset="0"/>
                          <a:ea typeface="+mn-ea"/>
                          <a:cs typeface="mohammad bold art 1" pitchFamily="2" charset="-78"/>
                        </a:rPr>
                        <a:t> وكذلك الاحتفاظ بالسجلات، الإعلانات الترويجية، وبحوث الاستثمار</a:t>
                      </a:r>
                      <a:endParaRPr lang="ar-KW" sz="1800" kern="1200" dirty="0" smtClean="0">
                        <a:solidFill>
                          <a:schemeClr val="tx2"/>
                        </a:solidFill>
                        <a:latin typeface="Calibri" pitchFamily="34" charset="0"/>
                        <a:ea typeface="+mn-ea"/>
                        <a:cs typeface="mohammad bold art 1" pitchFamily="2" charset="-78"/>
                      </a:endParaRPr>
                    </a:p>
                  </a:txBody>
                  <a:tcPr anchor="ctr"/>
                </a:tc>
                <a:tc>
                  <a:txBody>
                    <a:bodyPr/>
                    <a:lstStyle/>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kern="1200" dirty="0" smtClean="0">
                          <a:solidFill>
                            <a:schemeClr val="tx2"/>
                          </a:solidFill>
                          <a:latin typeface="Calibri" pitchFamily="34" charset="0"/>
                          <a:ea typeface="+mn-ea"/>
                          <a:cs typeface="mohammad bold art 1" pitchFamily="2" charset="-78"/>
                        </a:rPr>
                        <a:t>الكتاب الثامن</a:t>
                      </a:r>
                    </a:p>
                    <a:p>
                      <a:pPr marL="0" indent="0" algn="ctr" defTabSz="914400" rtl="1" eaLnBrk="1" fontAlgn="base" latinLnBrk="0" hangingPunct="1">
                        <a:lnSpc>
                          <a:spcPct val="150000"/>
                        </a:lnSpc>
                        <a:spcBef>
                          <a:spcPct val="0"/>
                        </a:spcBef>
                        <a:spcAft>
                          <a:spcPts val="600"/>
                        </a:spcAft>
                        <a:buFont typeface="Arial" panose="020B0604020202020204" pitchFamily="34" charset="0"/>
                        <a:buNone/>
                      </a:pPr>
                      <a:r>
                        <a:rPr lang="ar-KW" sz="1800" kern="1200" dirty="0" smtClean="0">
                          <a:solidFill>
                            <a:schemeClr val="tx2"/>
                          </a:solidFill>
                          <a:latin typeface="Calibri" pitchFamily="34" charset="0"/>
                          <a:ea typeface="+mn-ea"/>
                          <a:cs typeface="mohammad bold art 1" pitchFamily="2" charset="-78"/>
                        </a:rPr>
                        <a:t>(</a:t>
                      </a:r>
                      <a:r>
                        <a:rPr lang="ar-KW" sz="1800" b="1" kern="1200" dirty="0" smtClean="0">
                          <a:solidFill>
                            <a:schemeClr val="tx2"/>
                          </a:solidFill>
                          <a:latin typeface="Calibri" pitchFamily="34" charset="0"/>
                          <a:ea typeface="+mn-ea"/>
                          <a:cs typeface="mohammad bold art 1" pitchFamily="2" charset="-78"/>
                        </a:rPr>
                        <a:t>أخلاقيات</a:t>
                      </a:r>
                      <a:r>
                        <a:rPr lang="ar-KW" sz="1800" b="1" kern="1200" baseline="0" dirty="0" smtClean="0">
                          <a:solidFill>
                            <a:schemeClr val="tx2"/>
                          </a:solidFill>
                          <a:latin typeface="Calibri" pitchFamily="34" charset="0"/>
                          <a:ea typeface="+mn-ea"/>
                          <a:cs typeface="mohammad bold art 1" pitchFamily="2" charset="-78"/>
                        </a:rPr>
                        <a:t> العمل</a:t>
                      </a:r>
                      <a:r>
                        <a:rPr lang="ar-KW" sz="1800" kern="1200" dirty="0" smtClean="0">
                          <a:solidFill>
                            <a:schemeClr val="tx2"/>
                          </a:solidFill>
                          <a:latin typeface="Calibri" pitchFamily="34" charset="0"/>
                          <a:ea typeface="+mn-ea"/>
                          <a:cs typeface="mohammad bold art 1" pitchFamily="2" charset="-78"/>
                        </a:rPr>
                        <a:t>)</a:t>
                      </a:r>
                      <a:endParaRPr lang="en-US" sz="1800" kern="1200" dirty="0">
                        <a:solidFill>
                          <a:schemeClr val="tx2"/>
                        </a:solidFill>
                        <a:latin typeface="Calibri" pitchFamily="34" charset="0"/>
                        <a:ea typeface="+mn-ea"/>
                        <a:cs typeface="mohammad bold art 1" pitchFamily="2" charset="-78"/>
                      </a:endParaRPr>
                    </a:p>
                  </a:txBody>
                  <a:tcPr anchor="ctr"/>
                </a:tc>
              </a:tr>
            </a:tbl>
          </a:graphicData>
        </a:graphic>
      </p:graphicFrame>
    </p:spTree>
    <p:extLst>
      <p:ext uri="{BB962C8B-B14F-4D97-AF65-F5344CB8AC3E}">
        <p14:creationId xmlns:p14="http://schemas.microsoft.com/office/powerpoint/2010/main" val="2917602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نطاق التطبيق</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
          </p:nvPr>
        </p:nvSpPr>
        <p:spPr>
          <a:xfrm>
            <a:off x="457200" y="1600200"/>
            <a:ext cx="8229600" cy="4525963"/>
          </a:xfrm>
        </p:spPr>
        <p:txBody>
          <a:bodyPr>
            <a:noAutofit/>
          </a:bodyPr>
          <a:lstStyle/>
          <a:p>
            <a:pPr lvl="0" algn="just" rtl="1" fontAlgn="base">
              <a:lnSpc>
                <a:spcPct val="114000"/>
              </a:lnSpc>
              <a:spcBef>
                <a:spcPct val="0"/>
              </a:spcBef>
              <a:spcAft>
                <a:spcPts val="600"/>
              </a:spcAft>
              <a:buFont typeface="Wingdings" panose="05000000000000000000" pitchFamily="2" charset="2"/>
              <a:buChar char="ü"/>
            </a:pPr>
            <a:r>
              <a:rPr lang="ar-KW" sz="2400" dirty="0" smtClean="0">
                <a:solidFill>
                  <a:schemeClr val="tx2"/>
                </a:solidFill>
                <a:latin typeface="Calibri" pitchFamily="34" charset="0"/>
                <a:cs typeface="mohammad bold art 1" pitchFamily="2" charset="-78"/>
              </a:rPr>
              <a:t>جميع الأشخاص </a:t>
            </a:r>
            <a:r>
              <a:rPr lang="ar-KW" sz="2400" dirty="0">
                <a:solidFill>
                  <a:schemeClr val="tx2"/>
                </a:solidFill>
                <a:latin typeface="Calibri" pitchFamily="34" charset="0"/>
                <a:cs typeface="mohammad bold art 1" pitchFamily="2" charset="-78"/>
              </a:rPr>
              <a:t>المرخص لهم خاضعون لجميع </a:t>
            </a:r>
            <a:r>
              <a:rPr lang="ar-KW" sz="2400" dirty="0" smtClean="0">
                <a:solidFill>
                  <a:schemeClr val="tx2"/>
                </a:solidFill>
                <a:latin typeface="Calibri" pitchFamily="34" charset="0"/>
                <a:cs typeface="mohammad bold art 1" pitchFamily="2" charset="-78"/>
              </a:rPr>
              <a:t>فصول هذا الكتاب باستثناء الفصل الثاني.</a:t>
            </a:r>
          </a:p>
          <a:p>
            <a:pPr lvl="0" algn="just" rtl="1" fontAlgn="base">
              <a:lnSpc>
                <a:spcPct val="114000"/>
              </a:lnSpc>
              <a:spcBef>
                <a:spcPct val="0"/>
              </a:spcBef>
              <a:spcAft>
                <a:spcPts val="600"/>
              </a:spcAft>
              <a:buFont typeface="Wingdings" panose="05000000000000000000" pitchFamily="2" charset="2"/>
              <a:buChar char="ü"/>
            </a:pPr>
            <a:r>
              <a:rPr lang="ar-KW" sz="2400" dirty="0" smtClean="0">
                <a:solidFill>
                  <a:schemeClr val="tx2"/>
                </a:solidFill>
                <a:latin typeface="Calibri" pitchFamily="34" charset="0"/>
                <a:cs typeface="mohammad bold art 1" pitchFamily="2" charset="-78"/>
              </a:rPr>
              <a:t>أن الأشخاص المرخص لهم الخاضعين للفصل الثاني «</a:t>
            </a:r>
            <a:r>
              <a:rPr lang="ar-KW" sz="2400" dirty="0">
                <a:solidFill>
                  <a:schemeClr val="tx2"/>
                </a:solidFill>
                <a:latin typeface="Calibri" pitchFamily="34" charset="0"/>
                <a:cs typeface="mohammad bold art 1" pitchFamily="2" charset="-78"/>
              </a:rPr>
              <a:t>تصنيف العملاء»  </a:t>
            </a:r>
            <a:r>
              <a:rPr lang="ar-KW" sz="2400" dirty="0" smtClean="0">
                <a:solidFill>
                  <a:schemeClr val="tx2"/>
                </a:solidFill>
                <a:latin typeface="Calibri" pitchFamily="34" charset="0"/>
                <a:cs typeface="mohammad bold art 1" pitchFamily="2" charset="-78"/>
              </a:rPr>
              <a:t>من هذا الكتاب يتمثلون بالحاصلين على ترخيص من الهيئة للأنشطة التالية:-</a:t>
            </a:r>
          </a:p>
          <a:p>
            <a:pPr marL="914400" lvl="1" indent="-514350" algn="just" rtl="1" fontAlgn="base">
              <a:lnSpc>
                <a:spcPct val="114000"/>
              </a:lnSpc>
              <a:spcBef>
                <a:spcPct val="0"/>
              </a:spcBef>
              <a:spcAft>
                <a:spcPts val="600"/>
              </a:spcAft>
              <a:buFont typeface="+mj-lt"/>
              <a:buAutoNum type="arabicParenR"/>
            </a:pPr>
            <a:r>
              <a:rPr lang="ar-KW" sz="2400" dirty="0">
                <a:solidFill>
                  <a:schemeClr val="tx2"/>
                </a:solidFill>
                <a:latin typeface="Calibri" pitchFamily="34" charset="0"/>
                <a:cs typeface="mohammad bold art 1" pitchFamily="2" charset="-78"/>
              </a:rPr>
              <a:t>مدير محفظة الاستثمار</a:t>
            </a:r>
            <a:r>
              <a:rPr lang="ar-KW" sz="2400" dirty="0" smtClean="0">
                <a:solidFill>
                  <a:schemeClr val="tx2"/>
                </a:solidFill>
                <a:latin typeface="Calibri" pitchFamily="34" charset="0"/>
                <a:cs typeface="mohammad bold art 1" pitchFamily="2" charset="-78"/>
              </a:rPr>
              <a:t>.</a:t>
            </a:r>
            <a:endParaRPr lang="ar-KW" sz="2400" dirty="0">
              <a:solidFill>
                <a:schemeClr val="tx2"/>
              </a:solidFill>
              <a:latin typeface="Calibri" pitchFamily="34" charset="0"/>
              <a:cs typeface="mohammad bold art 1" pitchFamily="2" charset="-78"/>
            </a:endParaRPr>
          </a:p>
          <a:p>
            <a:pPr marL="914400" lvl="1" indent="-514350" algn="just" rtl="1" fontAlgn="base">
              <a:lnSpc>
                <a:spcPct val="114000"/>
              </a:lnSpc>
              <a:spcBef>
                <a:spcPct val="0"/>
              </a:spcBef>
              <a:spcAft>
                <a:spcPts val="600"/>
              </a:spcAft>
              <a:buFont typeface="+mj-lt"/>
              <a:buAutoNum type="arabicParenR"/>
            </a:pPr>
            <a:r>
              <a:rPr lang="ar-KW" sz="2400" dirty="0">
                <a:solidFill>
                  <a:schemeClr val="tx2"/>
                </a:solidFill>
                <a:latin typeface="Calibri" pitchFamily="34" charset="0"/>
                <a:cs typeface="mohammad bold art 1" pitchFamily="2" charset="-78"/>
              </a:rPr>
              <a:t>مدير نظام استثمار </a:t>
            </a:r>
            <a:r>
              <a:rPr lang="ar-KW" sz="2400" dirty="0" smtClean="0">
                <a:solidFill>
                  <a:schemeClr val="tx2"/>
                </a:solidFill>
                <a:latin typeface="Calibri" pitchFamily="34" charset="0"/>
                <a:cs typeface="mohammad bold art 1" pitchFamily="2" charset="-78"/>
              </a:rPr>
              <a:t>جماعي.</a:t>
            </a:r>
            <a:endParaRPr lang="ar-KW" sz="2400" dirty="0">
              <a:solidFill>
                <a:schemeClr val="tx2"/>
              </a:solidFill>
              <a:latin typeface="Calibri" pitchFamily="34" charset="0"/>
              <a:cs typeface="mohammad bold art 1" pitchFamily="2" charset="-78"/>
            </a:endParaRPr>
          </a:p>
          <a:p>
            <a:pPr marL="914400" lvl="1" indent="-514350" algn="just" rtl="1" fontAlgn="base">
              <a:lnSpc>
                <a:spcPct val="114000"/>
              </a:lnSpc>
              <a:spcBef>
                <a:spcPct val="0"/>
              </a:spcBef>
              <a:spcAft>
                <a:spcPts val="600"/>
              </a:spcAft>
              <a:buFont typeface="+mj-lt"/>
              <a:buAutoNum type="arabicParenR"/>
            </a:pPr>
            <a:r>
              <a:rPr lang="ar-KW" sz="2400" dirty="0" smtClean="0">
                <a:solidFill>
                  <a:schemeClr val="tx2"/>
                </a:solidFill>
                <a:latin typeface="Calibri" pitchFamily="34" charset="0"/>
                <a:cs typeface="mohammad bold art 1" pitchFamily="2" charset="-78"/>
              </a:rPr>
              <a:t> وكيل اكتتاب.</a:t>
            </a:r>
          </a:p>
          <a:p>
            <a:pPr marL="914400" lvl="1" indent="-514350" algn="just" rtl="1" fontAlgn="base">
              <a:lnSpc>
                <a:spcPct val="114000"/>
              </a:lnSpc>
              <a:spcBef>
                <a:spcPct val="0"/>
              </a:spcBef>
              <a:spcAft>
                <a:spcPts val="600"/>
              </a:spcAft>
              <a:buFont typeface="+mj-lt"/>
              <a:buAutoNum type="arabicParenR"/>
            </a:pPr>
            <a:r>
              <a:rPr lang="ar-KW" sz="2400" dirty="0" smtClean="0">
                <a:solidFill>
                  <a:schemeClr val="tx2"/>
                </a:solidFill>
                <a:latin typeface="Calibri" pitchFamily="34" charset="0"/>
                <a:cs typeface="mohammad bold art 1" pitchFamily="2" charset="-78"/>
              </a:rPr>
              <a:t>أمين حفظ.</a:t>
            </a:r>
            <a:endParaRPr lang="ar-KW" sz="2000" dirty="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endParaRPr lang="ar-KW" sz="2000" dirty="0" smtClean="0">
              <a:solidFill>
                <a:schemeClr val="tx2"/>
              </a:solidFill>
              <a:latin typeface="Calibri" pitchFamily="34" charset="0"/>
              <a:cs typeface="mohammad bold art 1" pitchFamily="2" charset="-78"/>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Tree>
    <p:extLst>
      <p:ext uri="{BB962C8B-B14F-4D97-AF65-F5344CB8AC3E}">
        <p14:creationId xmlns:p14="http://schemas.microsoft.com/office/powerpoint/2010/main" val="953546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
          </p:nvPr>
        </p:nvSpPr>
        <p:spPr>
          <a:xfrm>
            <a:off x="457200" y="1600200"/>
            <a:ext cx="8229600" cy="4525963"/>
          </a:xfrm>
        </p:spPr>
        <p:txBody>
          <a:bodyPr>
            <a:noAutofit/>
          </a:bodyPr>
          <a:lstStyle/>
          <a:p>
            <a:pPr marL="0" indent="0" algn="just" rtl="1" fontAlgn="base">
              <a:lnSpc>
                <a:spcPct val="150000"/>
              </a:lnSpc>
              <a:spcBef>
                <a:spcPct val="0"/>
              </a:spcBef>
              <a:spcAft>
                <a:spcPts val="600"/>
              </a:spcAft>
              <a:buNone/>
            </a:pPr>
            <a:endParaRPr lang="en-US" sz="1800" dirty="0">
              <a:solidFill>
                <a:schemeClr val="tx2"/>
              </a:solidFill>
              <a:latin typeface="Calibri" pitchFamily="34" charset="0"/>
              <a:cs typeface="mohammad bold art 1" pitchFamily="2" charset="-78"/>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3938414281"/>
              </p:ext>
            </p:extLst>
          </p:nvPr>
        </p:nvGraphicFramePr>
        <p:xfrm>
          <a:off x="575630" y="1700809"/>
          <a:ext cx="8028818" cy="3816423"/>
        </p:xfrm>
        <a:graphic>
          <a:graphicData uri="http://schemas.openxmlformats.org/drawingml/2006/table">
            <a:tbl>
              <a:tblPr firstRow="1" bandRow="1">
                <a:tableStyleId>{5C22544A-7EE6-4342-B048-85BDC9FD1C3A}</a:tableStyleId>
              </a:tblPr>
              <a:tblGrid>
                <a:gridCol w="3846415"/>
                <a:gridCol w="4182403"/>
              </a:tblGrid>
              <a:tr h="720079">
                <a:tc>
                  <a:txBody>
                    <a:bodyPr/>
                    <a:lstStyle/>
                    <a:p>
                      <a:pPr algn="ctr"/>
                      <a:r>
                        <a:rPr lang="ar-KW" sz="2000" dirty="0" smtClean="0">
                          <a:cs typeface="mohammad bold art 1" pitchFamily="2" charset="-78"/>
                        </a:rPr>
                        <a:t>الأثر</a:t>
                      </a:r>
                      <a:endParaRPr lang="en-US" sz="2000" dirty="0">
                        <a:cs typeface="mohammad bold art 1" pitchFamily="2" charset="-78"/>
                      </a:endParaRPr>
                    </a:p>
                  </a:txBody>
                  <a:tcPr anchor="ctr"/>
                </a:tc>
                <a:tc>
                  <a:txBody>
                    <a:bodyPr/>
                    <a:lstStyle/>
                    <a:p>
                      <a:pPr algn="ctr"/>
                      <a:r>
                        <a:rPr lang="ar-KW" sz="2000" dirty="0" smtClean="0">
                          <a:cs typeface="mohammad bold art 1" pitchFamily="2" charset="-78"/>
                        </a:rPr>
                        <a:t>التغيير الجوهري</a:t>
                      </a:r>
                      <a:endParaRPr lang="en-US" sz="2000" dirty="0">
                        <a:cs typeface="mohammad bold art 1" pitchFamily="2" charset="-78"/>
                      </a:endParaRPr>
                    </a:p>
                  </a:txBody>
                  <a:tcPr anchor="ctr"/>
                </a:tc>
              </a:tr>
              <a:tr h="1008112">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الالتزام بحصر وتصنيف</a:t>
                      </a:r>
                      <a:r>
                        <a:rPr lang="ar-KW" sz="1800" kern="1200" baseline="0" dirty="0" smtClean="0">
                          <a:solidFill>
                            <a:schemeClr val="tx2"/>
                          </a:solidFill>
                          <a:latin typeface="+mn-lt"/>
                          <a:ea typeface="+mn-ea"/>
                          <a:cs typeface="mohammad bold art 1" pitchFamily="2" charset="-78"/>
                        </a:rPr>
                        <a:t> العملاء</a:t>
                      </a:r>
                      <a:endParaRPr lang="en-GB" sz="1800" kern="1200" dirty="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تصنيف العملاء</a:t>
                      </a:r>
                      <a:endParaRPr lang="en-GB" sz="1800" kern="1200" dirty="0">
                        <a:solidFill>
                          <a:schemeClr val="tx2"/>
                        </a:solidFill>
                        <a:latin typeface="+mn-lt"/>
                        <a:ea typeface="+mn-ea"/>
                        <a:cs typeface="mohammad bold art 1" pitchFamily="2" charset="-78"/>
                      </a:endParaRPr>
                    </a:p>
                  </a:txBody>
                  <a:tcPr anchor="ctr"/>
                </a:tc>
              </a:tr>
              <a:tr h="1080120">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التزام الشخص</a:t>
                      </a:r>
                      <a:r>
                        <a:rPr lang="ar-KW" sz="1800" kern="1200" baseline="0" dirty="0" smtClean="0">
                          <a:solidFill>
                            <a:schemeClr val="tx2"/>
                          </a:solidFill>
                          <a:latin typeface="+mn-lt"/>
                          <a:ea typeface="+mn-ea"/>
                          <a:cs typeface="mohammad bold art 1" pitchFamily="2" charset="-78"/>
                        </a:rPr>
                        <a:t> المرخص له بالضوابط والمتطلبات التنظيمية</a:t>
                      </a:r>
                      <a:endParaRPr lang="en-GB" sz="1800" kern="1200" dirty="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أحكام تعارض المصالح</a:t>
                      </a:r>
                      <a:endParaRPr lang="en-GB" sz="1800" kern="1200" dirty="0">
                        <a:solidFill>
                          <a:schemeClr val="tx2"/>
                        </a:solidFill>
                        <a:latin typeface="+mn-lt"/>
                        <a:ea typeface="+mn-ea"/>
                        <a:cs typeface="mohammad bold art 1" pitchFamily="2" charset="-78"/>
                      </a:endParaRPr>
                    </a:p>
                  </a:txBody>
                  <a:tcPr anchor="ctr"/>
                </a:tc>
              </a:tr>
              <a:tr h="1008112">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التزام</a:t>
                      </a:r>
                      <a:r>
                        <a:rPr lang="ar-KW" sz="1800" kern="1200" baseline="0" dirty="0" smtClean="0">
                          <a:solidFill>
                            <a:schemeClr val="tx2"/>
                          </a:solidFill>
                          <a:latin typeface="+mn-lt"/>
                          <a:ea typeface="+mn-ea"/>
                          <a:cs typeface="mohammad bold art 1" pitchFamily="2" charset="-78"/>
                        </a:rPr>
                        <a:t> الشخص المرخص له وموظفيه بالضوابط</a:t>
                      </a:r>
                      <a:endParaRPr lang="en-GB" sz="1800" kern="1200" dirty="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بنود</a:t>
                      </a:r>
                      <a:r>
                        <a:rPr lang="ar-KW" sz="1800" kern="1200" baseline="0" dirty="0" smtClean="0">
                          <a:solidFill>
                            <a:schemeClr val="tx2"/>
                          </a:solidFill>
                          <a:latin typeface="+mn-lt"/>
                          <a:ea typeface="+mn-ea"/>
                          <a:cs typeface="mohammad bold art 1" pitchFamily="2" charset="-78"/>
                        </a:rPr>
                        <a:t> خاصة بالمعاملات الشخصية لموظفي الشخص المرخص له</a:t>
                      </a:r>
                      <a:endParaRPr lang="en-GB" sz="1800" kern="1200" dirty="0">
                        <a:solidFill>
                          <a:schemeClr val="tx2"/>
                        </a:solidFill>
                        <a:latin typeface="+mn-lt"/>
                        <a:ea typeface="+mn-ea"/>
                        <a:cs typeface="mohammad bold art 1" pitchFamily="2" charset="-78"/>
                      </a:endParaRPr>
                    </a:p>
                  </a:txBody>
                  <a:tcPr anchor="ctr"/>
                </a:tc>
              </a:tr>
            </a:tbl>
          </a:graphicData>
        </a:graphic>
      </p:graphicFrame>
    </p:spTree>
    <p:extLst>
      <p:ext uri="{BB962C8B-B14F-4D97-AF65-F5344CB8AC3E}">
        <p14:creationId xmlns:p14="http://schemas.microsoft.com/office/powerpoint/2010/main" val="533856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(يتبع)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
          </p:nvPr>
        </p:nvSpPr>
        <p:spPr>
          <a:xfrm>
            <a:off x="457200" y="1600200"/>
            <a:ext cx="8229600" cy="4525963"/>
          </a:xfrm>
        </p:spPr>
        <p:txBody>
          <a:bodyPr>
            <a:noAutofit/>
          </a:bodyPr>
          <a:lstStyle/>
          <a:p>
            <a:pPr marL="0" indent="0" algn="just" rtl="1" fontAlgn="base">
              <a:lnSpc>
                <a:spcPct val="150000"/>
              </a:lnSpc>
              <a:spcBef>
                <a:spcPct val="0"/>
              </a:spcBef>
              <a:spcAft>
                <a:spcPts val="600"/>
              </a:spcAft>
              <a:buNone/>
            </a:pPr>
            <a:endParaRPr lang="en-US" sz="1800" dirty="0">
              <a:solidFill>
                <a:schemeClr val="tx2"/>
              </a:solidFill>
              <a:latin typeface="Calibri" pitchFamily="34" charset="0"/>
              <a:cs typeface="mohammad bold art 1" pitchFamily="2" charset="-78"/>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1904913398"/>
              </p:ext>
            </p:extLst>
          </p:nvPr>
        </p:nvGraphicFramePr>
        <p:xfrm>
          <a:off x="575630" y="1700809"/>
          <a:ext cx="8028818" cy="3744415"/>
        </p:xfrm>
        <a:graphic>
          <a:graphicData uri="http://schemas.openxmlformats.org/drawingml/2006/table">
            <a:tbl>
              <a:tblPr firstRow="1" bandRow="1">
                <a:tableStyleId>{5C22544A-7EE6-4342-B048-85BDC9FD1C3A}</a:tableStyleId>
              </a:tblPr>
              <a:tblGrid>
                <a:gridCol w="3846415"/>
                <a:gridCol w="4182403"/>
              </a:tblGrid>
              <a:tr h="720079">
                <a:tc>
                  <a:txBody>
                    <a:bodyPr/>
                    <a:lstStyle/>
                    <a:p>
                      <a:pPr algn="ctr"/>
                      <a:r>
                        <a:rPr lang="ar-KW" sz="2000" dirty="0" smtClean="0">
                          <a:cs typeface="mohammad bold art 1" pitchFamily="2" charset="-78"/>
                        </a:rPr>
                        <a:t>الأثر</a:t>
                      </a:r>
                      <a:endParaRPr lang="en-US" sz="2000" dirty="0">
                        <a:cs typeface="mohammad bold art 1" pitchFamily="2" charset="-78"/>
                      </a:endParaRPr>
                    </a:p>
                  </a:txBody>
                  <a:tcPr anchor="ctr"/>
                </a:tc>
                <a:tc>
                  <a:txBody>
                    <a:bodyPr/>
                    <a:lstStyle/>
                    <a:p>
                      <a:pPr algn="ctr"/>
                      <a:r>
                        <a:rPr lang="ar-KW" sz="2000" dirty="0" smtClean="0">
                          <a:cs typeface="mohammad bold art 1" pitchFamily="2" charset="-78"/>
                        </a:rPr>
                        <a:t>التغيير الجوهري</a:t>
                      </a:r>
                      <a:endParaRPr lang="en-US" sz="2000" dirty="0">
                        <a:cs typeface="mohammad bold art 1" pitchFamily="2" charset="-78"/>
                      </a:endParaRPr>
                    </a:p>
                  </a:txBody>
                  <a:tcPr anchor="ctr"/>
                </a:tc>
              </a:tr>
              <a:tr h="1008112">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الالتزام بالمتطلبات</a:t>
                      </a:r>
                      <a:r>
                        <a:rPr lang="ar-KW" sz="1800" kern="1200" baseline="0" dirty="0" smtClean="0">
                          <a:solidFill>
                            <a:schemeClr val="tx2"/>
                          </a:solidFill>
                          <a:latin typeface="+mn-lt"/>
                          <a:ea typeface="+mn-ea"/>
                          <a:cs typeface="mohammad bold art 1" pitchFamily="2" charset="-78"/>
                        </a:rPr>
                        <a:t> التنظيمية</a:t>
                      </a:r>
                      <a:endParaRPr lang="en-GB" sz="1800" kern="1200" dirty="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بعض</a:t>
                      </a:r>
                      <a:r>
                        <a:rPr lang="ar-KW" sz="1800" kern="1200" baseline="0" dirty="0" smtClean="0">
                          <a:solidFill>
                            <a:schemeClr val="tx2"/>
                          </a:solidFill>
                          <a:latin typeface="+mn-lt"/>
                          <a:ea typeface="+mn-ea"/>
                          <a:cs typeface="mohammad bold art 1" pitchFamily="2" charset="-78"/>
                        </a:rPr>
                        <a:t> البنود حول تسجيل المحادثات الهاتفية</a:t>
                      </a:r>
                      <a:endParaRPr lang="en-GB" sz="1800" kern="1200" dirty="0">
                        <a:solidFill>
                          <a:schemeClr val="tx2"/>
                        </a:solidFill>
                        <a:latin typeface="+mn-lt"/>
                        <a:ea typeface="+mn-ea"/>
                        <a:cs typeface="mohammad bold art 1" pitchFamily="2" charset="-78"/>
                      </a:endParaRPr>
                    </a:p>
                  </a:txBody>
                  <a:tcPr anchor="ctr"/>
                </a:tc>
              </a:tr>
              <a:tr h="1008112">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ar-KW" sz="1800" kern="1200" dirty="0" smtClean="0">
                          <a:solidFill>
                            <a:schemeClr val="tx2"/>
                          </a:solidFill>
                          <a:latin typeface="+mn-lt"/>
                          <a:ea typeface="+mn-ea"/>
                          <a:cs typeface="mohammad bold art 1" pitchFamily="2" charset="-78"/>
                        </a:rPr>
                        <a:t>الالتزام بالمتطلبات</a:t>
                      </a:r>
                      <a:r>
                        <a:rPr lang="ar-KW" sz="1800" kern="1200" baseline="0" dirty="0" smtClean="0">
                          <a:solidFill>
                            <a:schemeClr val="tx2"/>
                          </a:solidFill>
                          <a:latin typeface="+mn-lt"/>
                          <a:ea typeface="+mn-ea"/>
                          <a:cs typeface="mohammad bold art 1" pitchFamily="2" charset="-78"/>
                        </a:rPr>
                        <a:t> التنظيمية</a:t>
                      </a:r>
                      <a:endParaRPr lang="en-GB" sz="1800" kern="1200" dirty="0" smtClean="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بنود للإعلانات الترويجية</a:t>
                      </a:r>
                      <a:endParaRPr lang="en-GB" sz="1800" kern="1200" dirty="0">
                        <a:solidFill>
                          <a:schemeClr val="tx2"/>
                        </a:solidFill>
                        <a:latin typeface="+mn-lt"/>
                        <a:ea typeface="+mn-ea"/>
                        <a:cs typeface="mohammad bold art 1" pitchFamily="2" charset="-78"/>
                      </a:endParaRPr>
                    </a:p>
                  </a:txBody>
                  <a:tcPr anchor="ctr"/>
                </a:tc>
              </a:tr>
              <a:tr h="1008112">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الالتزام بالقيود والضوابط</a:t>
                      </a:r>
                      <a:endParaRPr lang="en-GB" sz="1800" kern="1200" dirty="0">
                        <a:solidFill>
                          <a:schemeClr val="tx2"/>
                        </a:solidFill>
                        <a:latin typeface="+mn-lt"/>
                        <a:ea typeface="+mn-ea"/>
                        <a:cs typeface="mohammad bold art 1" pitchFamily="2" charset="-78"/>
                      </a:endParaRPr>
                    </a:p>
                  </a:txBody>
                  <a:tcPr anchor="ctr"/>
                </a:tc>
                <a:tc>
                  <a:txBody>
                    <a:bodyPr/>
                    <a:lstStyle/>
                    <a:p>
                      <a:pPr marL="0" algn="ctr" defTabSz="914400" rtl="1" eaLnBrk="1" latinLnBrk="0" hangingPunct="1">
                        <a:lnSpc>
                          <a:spcPct val="150000"/>
                        </a:lnSpc>
                      </a:pPr>
                      <a:r>
                        <a:rPr lang="ar-KW" sz="1800" kern="1200" dirty="0" smtClean="0">
                          <a:solidFill>
                            <a:schemeClr val="tx2"/>
                          </a:solidFill>
                          <a:latin typeface="+mn-lt"/>
                          <a:ea typeface="+mn-ea"/>
                          <a:cs typeface="mohammad bold art 1" pitchFamily="2" charset="-78"/>
                        </a:rPr>
                        <a:t>إضافة بنود لبحوث الاستثمار</a:t>
                      </a:r>
                      <a:endParaRPr lang="en-GB" sz="1800" kern="1200" dirty="0">
                        <a:solidFill>
                          <a:schemeClr val="tx2"/>
                        </a:solidFill>
                        <a:latin typeface="+mn-lt"/>
                        <a:ea typeface="+mn-ea"/>
                        <a:cs typeface="mohammad bold art 1" pitchFamily="2" charset="-78"/>
                      </a:endParaRPr>
                    </a:p>
                  </a:txBody>
                  <a:tcPr anchor="ctr"/>
                </a:tc>
              </a:tr>
            </a:tbl>
          </a:graphicData>
        </a:graphic>
      </p:graphicFrame>
    </p:spTree>
    <p:extLst>
      <p:ext uri="{BB962C8B-B14F-4D97-AF65-F5344CB8AC3E}">
        <p14:creationId xmlns:p14="http://schemas.microsoft.com/office/powerpoint/2010/main" val="3412405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a:xfrm>
            <a:off x="457200" y="1600201"/>
            <a:ext cx="8229600" cy="1108719"/>
          </a:xfrm>
        </p:spPr>
        <p:txBody>
          <a:bodyPr>
            <a:norm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إضافة تصنيف العملاء</a:t>
            </a:r>
            <a:endParaRPr lang="en-GB" sz="2200" b="1" dirty="0">
              <a:solidFill>
                <a:schemeClr val="tx2"/>
              </a:solidFill>
              <a:latin typeface="Calibri" pitchFamily="34" charset="0"/>
              <a:cs typeface="mohammad bold art 1" pitchFamily="2" charset="-78"/>
            </a:endParaRPr>
          </a:p>
        </p:txBody>
      </p:sp>
      <p:sp>
        <p:nvSpPr>
          <p:cNvPr id="8" name="Content Placeholder 6"/>
          <p:cNvSpPr txBox="1">
            <a:spLocks/>
          </p:cNvSpPr>
          <p:nvPr/>
        </p:nvSpPr>
        <p:spPr>
          <a:xfrm>
            <a:off x="4644008" y="2060848"/>
            <a:ext cx="3890392" cy="409331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4000"/>
              </a:lnSpc>
              <a:spcBef>
                <a:spcPct val="0"/>
              </a:spcBef>
              <a:spcAft>
                <a:spcPts val="600"/>
              </a:spcAft>
              <a:buFont typeface="Wingdings" panose="05000000000000000000" pitchFamily="2" charset="2"/>
              <a:buChar char="ü"/>
              <a:defRPr/>
            </a:pPr>
            <a:r>
              <a:rPr lang="ar-KW" sz="1600" dirty="0">
                <a:solidFill>
                  <a:schemeClr val="tx2"/>
                </a:solidFill>
                <a:cs typeface="mohammad bold art 1" pitchFamily="2" charset="-78"/>
              </a:rPr>
              <a:t>يجب على الشخص المرخص له </a:t>
            </a:r>
            <a:r>
              <a:rPr lang="ar-KW" sz="1600" dirty="0" smtClean="0">
                <a:solidFill>
                  <a:schemeClr val="tx2"/>
                </a:solidFill>
                <a:cs typeface="mohammad bold art 1" pitchFamily="2" charset="-78"/>
              </a:rPr>
              <a:t>أن يقوم بتصنيف عملائه.</a:t>
            </a:r>
          </a:p>
          <a:p>
            <a:pPr algn="just" rtl="1" fontAlgn="base">
              <a:lnSpc>
                <a:spcPct val="114000"/>
              </a:lnSpc>
              <a:spcBef>
                <a:spcPct val="0"/>
              </a:spcBef>
              <a:spcAft>
                <a:spcPts val="600"/>
              </a:spcAft>
              <a:buFont typeface="Wingdings" panose="05000000000000000000" pitchFamily="2" charset="2"/>
              <a:buChar char="ü"/>
              <a:defRPr/>
            </a:pPr>
            <a:r>
              <a:rPr lang="ar-KW" sz="1600" dirty="0">
                <a:solidFill>
                  <a:schemeClr val="tx2"/>
                </a:solidFill>
                <a:cs typeface="mohammad bold art 1" pitchFamily="2" charset="-78"/>
              </a:rPr>
              <a:t>الهدف الأساسي من تصنيف العملاء هو أن المعلومات المقدمة للعملاء تختلف من نوع إلى آخر، ومثال على ذلك أن توجيه دعوات الاكتتابات الخاصة للأسهم الممتازة والسندات والصكوك يقتصر على العميل المحترف فقط.</a:t>
            </a:r>
          </a:p>
          <a:p>
            <a:pPr algn="just" rtl="1" fontAlgn="base">
              <a:lnSpc>
                <a:spcPct val="114000"/>
              </a:lnSpc>
              <a:spcBef>
                <a:spcPct val="0"/>
              </a:spcBef>
              <a:spcAft>
                <a:spcPts val="600"/>
              </a:spcAft>
              <a:buFont typeface="Wingdings" panose="05000000000000000000" pitchFamily="2" charset="2"/>
              <a:buChar char="ü"/>
              <a:defRPr/>
            </a:pPr>
            <a:r>
              <a:rPr lang="ar-KW" sz="1600" dirty="0" smtClean="0">
                <a:solidFill>
                  <a:schemeClr val="tx2"/>
                </a:solidFill>
                <a:cs typeface="mohammad bold art 1" pitchFamily="2" charset="-78"/>
              </a:rPr>
              <a:t>يجب على الشخص المرخص له إخطار </a:t>
            </a:r>
            <a:r>
              <a:rPr lang="ar-KW" sz="1600" dirty="0">
                <a:solidFill>
                  <a:schemeClr val="tx2"/>
                </a:solidFill>
                <a:cs typeface="mohammad bold art 1" pitchFamily="2" charset="-78"/>
              </a:rPr>
              <a:t>العملاء بنوع </a:t>
            </a:r>
            <a:r>
              <a:rPr lang="ar-KW" sz="1600" dirty="0" smtClean="0">
                <a:solidFill>
                  <a:schemeClr val="tx2"/>
                </a:solidFill>
                <a:cs typeface="mohammad bold art 1" pitchFamily="2" charset="-78"/>
              </a:rPr>
              <a:t>تصنيفهم.</a:t>
            </a:r>
          </a:p>
          <a:p>
            <a:pPr algn="just" rtl="1" fontAlgn="base">
              <a:lnSpc>
                <a:spcPct val="114000"/>
              </a:lnSpc>
              <a:spcBef>
                <a:spcPct val="0"/>
              </a:spcBef>
              <a:spcAft>
                <a:spcPts val="600"/>
              </a:spcAft>
              <a:buFont typeface="Wingdings" panose="05000000000000000000" pitchFamily="2" charset="2"/>
              <a:buChar char="ü"/>
              <a:defRPr/>
            </a:pPr>
            <a:r>
              <a:rPr lang="ar-KW" sz="1600" dirty="0" smtClean="0">
                <a:solidFill>
                  <a:schemeClr val="tx2"/>
                </a:solidFill>
                <a:cs typeface="mohammad bold art 1" pitchFamily="2" charset="-78"/>
              </a:rPr>
              <a:t>إن </a:t>
            </a:r>
            <a:r>
              <a:rPr lang="ar-KW" sz="1600" dirty="0">
                <a:solidFill>
                  <a:schemeClr val="tx2"/>
                </a:solidFill>
                <a:cs typeface="mohammad bold art 1" pitchFamily="2" charset="-78"/>
              </a:rPr>
              <a:t>تغيير تصنيف العميل لا يؤثر على التصرفات والعمليات التي تمت في ظل تصنيفه على نحو </a:t>
            </a:r>
            <a:r>
              <a:rPr lang="ar-KW" sz="1600" dirty="0" smtClean="0">
                <a:solidFill>
                  <a:schemeClr val="tx2"/>
                </a:solidFill>
                <a:cs typeface="mohammad bold art 1" pitchFamily="2" charset="-78"/>
              </a:rPr>
              <a:t>معين.</a:t>
            </a:r>
            <a:endParaRPr lang="ar-KW" sz="1600" dirty="0">
              <a:solidFill>
                <a:schemeClr val="tx2"/>
              </a:solidFill>
              <a:cs typeface="mohammad bold art 1" pitchFamily="2" charset="-78"/>
            </a:endParaRPr>
          </a:p>
        </p:txBody>
      </p:sp>
      <p:graphicFrame>
        <p:nvGraphicFramePr>
          <p:cNvPr id="9" name="Diagram 8"/>
          <p:cNvGraphicFramePr/>
          <p:nvPr>
            <p:extLst>
              <p:ext uri="{D42A27DB-BD31-4B8C-83A1-F6EECF244321}">
                <p14:modId xmlns:p14="http://schemas.microsoft.com/office/powerpoint/2010/main" val="490724588"/>
              </p:ext>
            </p:extLst>
          </p:nvPr>
        </p:nvGraphicFramePr>
        <p:xfrm>
          <a:off x="533400" y="2132856"/>
          <a:ext cx="5910808" cy="388757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44007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chemeClr val="tx2"/>
                </a:solidFill>
                <a:cs typeface="mohammad bold art 1" pitchFamily="2" charset="-78"/>
              </a:rPr>
              <a:t>تفاصيل التغييرات الجوهرية</a:t>
            </a:r>
            <a:endParaRPr lang="en-US" sz="3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7" name="Content Placeholder 6"/>
          <p:cNvSpPr>
            <a:spLocks noGrp="1"/>
          </p:cNvSpPr>
          <p:nvPr>
            <p:ph idx="1"/>
          </p:nvPr>
        </p:nvSpPr>
        <p:spPr/>
        <p:txBody>
          <a:bodyPr>
            <a:noAutofit/>
          </a:bodyPr>
          <a:lstStyle/>
          <a:p>
            <a:pPr algn="just" rtl="1" fontAlgn="base">
              <a:lnSpc>
                <a:spcPct val="114000"/>
              </a:lnSpc>
              <a:spcBef>
                <a:spcPct val="0"/>
              </a:spcBef>
              <a:spcAft>
                <a:spcPts val="600"/>
              </a:spcAft>
              <a:buFont typeface="Wingdings" panose="05000000000000000000" pitchFamily="2" charset="2"/>
              <a:buChar char="v"/>
              <a:defRPr/>
            </a:pPr>
            <a:r>
              <a:rPr lang="ar-KW" sz="2200" b="1" dirty="0" smtClean="0">
                <a:solidFill>
                  <a:schemeClr val="tx2"/>
                </a:solidFill>
                <a:latin typeface="Calibri" pitchFamily="34" charset="0"/>
                <a:cs typeface="mohammad bold art 1" pitchFamily="2" charset="-78"/>
              </a:rPr>
              <a:t>(يتبع) إضافة تصنيف العملاء</a:t>
            </a:r>
            <a:endParaRPr lang="en-GB" sz="2200" b="1" dirty="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r>
              <a:rPr lang="ar-KW" sz="2000" b="1" dirty="0" smtClean="0">
                <a:solidFill>
                  <a:schemeClr val="tx2"/>
                </a:solidFill>
                <a:latin typeface="Calibri" pitchFamily="34" charset="0"/>
                <a:cs typeface="mohammad bold art 1" pitchFamily="2" charset="-78"/>
              </a:rPr>
              <a:t>	</a:t>
            </a:r>
            <a:r>
              <a:rPr lang="ar-KW" sz="2000" b="1" u="sng" dirty="0" smtClean="0">
                <a:solidFill>
                  <a:schemeClr val="tx2"/>
                </a:solidFill>
                <a:latin typeface="Calibri" pitchFamily="34" charset="0"/>
                <a:cs typeface="mohammad bold art 1" pitchFamily="2" charset="-78"/>
              </a:rPr>
              <a:t>العميل </a:t>
            </a:r>
            <a:r>
              <a:rPr lang="ar-KW" sz="2000" b="1" u="sng" dirty="0">
                <a:solidFill>
                  <a:schemeClr val="tx2"/>
                </a:solidFill>
                <a:latin typeface="Calibri" pitchFamily="34" charset="0"/>
                <a:cs typeface="mohammad bold art 1" pitchFamily="2" charset="-78"/>
              </a:rPr>
              <a:t>المحترف بطبيعته</a:t>
            </a:r>
          </a:p>
          <a:p>
            <a:pPr lvl="1"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حكومة أو هيئة عامة أو بنك مركزي أو مؤسسة </a:t>
            </a:r>
            <a:r>
              <a:rPr lang="ar-KW" sz="1600" dirty="0" smtClean="0">
                <a:solidFill>
                  <a:schemeClr val="tx2"/>
                </a:solidFill>
                <a:latin typeface="Calibri" pitchFamily="34" charset="0"/>
                <a:cs typeface="mohammad bold art 1" pitchFamily="2" charset="-78"/>
              </a:rPr>
              <a:t>دولية.</a:t>
            </a:r>
            <a:endParaRPr lang="ar-KW" sz="1600" dirty="0">
              <a:solidFill>
                <a:schemeClr val="tx2"/>
              </a:solidFill>
              <a:latin typeface="Calibri" pitchFamily="34" charset="0"/>
              <a:cs typeface="mohammad bold art 1" pitchFamily="2" charset="-78"/>
            </a:endParaRPr>
          </a:p>
          <a:p>
            <a:pPr lvl="1"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الأشخاص المرخص لهم من الهيئة، والمؤسسات المالية الخاضعة لإحدى الجهات الرقابية داخل دولة الكويت أو </a:t>
            </a:r>
            <a:r>
              <a:rPr lang="ar-KW" sz="1600" dirty="0" smtClean="0">
                <a:solidFill>
                  <a:schemeClr val="tx2"/>
                </a:solidFill>
                <a:latin typeface="Calibri" pitchFamily="34" charset="0"/>
                <a:cs typeface="mohammad bold art 1" pitchFamily="2" charset="-78"/>
              </a:rPr>
              <a:t>خارجها.</a:t>
            </a:r>
            <a:endParaRPr lang="ar-KW" sz="1600" dirty="0">
              <a:solidFill>
                <a:schemeClr val="tx2"/>
              </a:solidFill>
              <a:latin typeface="Calibri" pitchFamily="34" charset="0"/>
              <a:cs typeface="mohammad bold art 1" pitchFamily="2" charset="-78"/>
            </a:endParaRPr>
          </a:p>
          <a:p>
            <a:pPr lvl="1" algn="just" rtl="1" fontAlgn="base">
              <a:lnSpc>
                <a:spcPct val="150000"/>
              </a:lnSpc>
              <a:spcBef>
                <a:spcPct val="0"/>
              </a:spcBef>
              <a:spcAft>
                <a:spcPts val="600"/>
              </a:spcAft>
              <a:buFont typeface="Wingdings" panose="05000000000000000000" pitchFamily="2" charset="2"/>
              <a:buChar char="q"/>
            </a:pPr>
            <a:r>
              <a:rPr lang="ar-KW" sz="1600" dirty="0">
                <a:solidFill>
                  <a:schemeClr val="tx2"/>
                </a:solidFill>
                <a:latin typeface="Calibri" pitchFamily="34" charset="0"/>
                <a:cs typeface="mohammad bold art 1" pitchFamily="2" charset="-78"/>
              </a:rPr>
              <a:t>شركة رأس مالها المدفوع مليون دينار كويتي أو ما يعادلها على الأقل.</a:t>
            </a:r>
          </a:p>
          <a:p>
            <a:pPr algn="just" rtl="1" fontAlgn="base">
              <a:lnSpc>
                <a:spcPct val="150000"/>
              </a:lnSpc>
              <a:spcBef>
                <a:spcPct val="0"/>
              </a:spcBef>
              <a:spcAft>
                <a:spcPts val="600"/>
              </a:spcAft>
            </a:pPr>
            <a:endParaRPr lang="ar-KW" sz="2000" dirty="0">
              <a:solidFill>
                <a:schemeClr val="tx2"/>
              </a:solidFill>
              <a:latin typeface="Calibri" pitchFamily="34" charset="0"/>
              <a:cs typeface="mohammad bold art 1" pitchFamily="2" charset="-78"/>
            </a:endParaRPr>
          </a:p>
          <a:p>
            <a:pPr marL="0" indent="0" algn="ctr" rtl="1" fontAlgn="base">
              <a:lnSpc>
                <a:spcPct val="150000"/>
              </a:lnSpc>
              <a:spcBef>
                <a:spcPct val="0"/>
              </a:spcBef>
              <a:spcAft>
                <a:spcPts val="600"/>
              </a:spcAft>
              <a:buNone/>
            </a:pPr>
            <a:r>
              <a:rPr lang="ar-KW" sz="1600" b="1" i="1" dirty="0" smtClean="0">
                <a:solidFill>
                  <a:schemeClr val="tx2"/>
                </a:solidFill>
                <a:latin typeface="Calibri" pitchFamily="34" charset="0"/>
                <a:cs typeface="mohammad bold art 1" pitchFamily="2" charset="-78"/>
              </a:rPr>
              <a:t>«يجوز للشخص </a:t>
            </a:r>
            <a:r>
              <a:rPr lang="ar-KW" sz="1600" b="1" i="1" dirty="0">
                <a:solidFill>
                  <a:schemeClr val="tx2"/>
                </a:solidFill>
                <a:latin typeface="Calibri" pitchFamily="34" charset="0"/>
                <a:cs typeface="mohammad bold art 1" pitchFamily="2" charset="-78"/>
              </a:rPr>
              <a:t>المرخص له أن يتفق </a:t>
            </a:r>
            <a:r>
              <a:rPr lang="ar-KW" sz="1600" b="1" i="1" dirty="0" smtClean="0">
                <a:solidFill>
                  <a:schemeClr val="tx2"/>
                </a:solidFill>
                <a:latin typeface="Calibri" pitchFamily="34" charset="0"/>
                <a:cs typeface="mohammad bold art 1" pitchFamily="2" charset="-78"/>
              </a:rPr>
              <a:t>كتابةً </a:t>
            </a:r>
            <a:r>
              <a:rPr lang="ar-KW" sz="1600" b="1" i="1" dirty="0">
                <a:solidFill>
                  <a:schemeClr val="tx2"/>
                </a:solidFill>
                <a:latin typeface="Calibri" pitchFamily="34" charset="0"/>
                <a:cs typeface="mohammad bold art 1" pitchFamily="2" charset="-78"/>
              </a:rPr>
              <a:t>مع العميل المحترف بطبيعته على تصنيفه كعميل </a:t>
            </a:r>
            <a:r>
              <a:rPr lang="ar-KW" sz="1600" b="1" i="1" dirty="0" smtClean="0">
                <a:solidFill>
                  <a:schemeClr val="tx2"/>
                </a:solidFill>
                <a:latin typeface="Calibri" pitchFamily="34" charset="0"/>
                <a:cs typeface="mohammad bold art 1" pitchFamily="2" charset="-78"/>
              </a:rPr>
              <a:t>عادى»</a:t>
            </a:r>
            <a:endParaRPr lang="ar-KW" sz="1600" b="1" i="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4301152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8809</TotalTime>
  <Words>1124</Words>
  <Application>Microsoft Office PowerPoint</Application>
  <PresentationFormat>On-screen Show (4:3)</PresentationFormat>
  <Paragraphs>177</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ورشة عمل </vt:lpstr>
      <vt:lpstr>المقدمــــــــة</vt:lpstr>
      <vt:lpstr>محتوى أعمال الورشة</vt:lpstr>
      <vt:lpstr>الكتاب المتعلق بموضوع الورشة</vt:lpstr>
      <vt:lpstr>نطاق التطبيق</vt:lpstr>
      <vt:lpstr>التغييرات الجوهرية</vt:lpstr>
      <vt:lpstr>(يتبع)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الأحكام الانتقالية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Jomanah Alshawaf</cp:lastModifiedBy>
  <cp:revision>219</cp:revision>
  <cp:lastPrinted>2015-11-18T06:28:14Z</cp:lastPrinted>
  <dcterms:created xsi:type="dcterms:W3CDTF">2014-09-25T11:33:14Z</dcterms:created>
  <dcterms:modified xsi:type="dcterms:W3CDTF">2015-12-01T11:00:48Z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